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66" r:id="rId4"/>
    <p:sldId id="274" r:id="rId5"/>
    <p:sldId id="263" r:id="rId6"/>
    <p:sldId id="267" r:id="rId7"/>
    <p:sldId id="268" r:id="rId8"/>
    <p:sldId id="260" r:id="rId9"/>
    <p:sldId id="269" r:id="rId10"/>
    <p:sldId id="261" r:id="rId11"/>
    <p:sldId id="275" r:id="rId12"/>
    <p:sldId id="262" r:id="rId13"/>
    <p:sldId id="270" r:id="rId14"/>
    <p:sldId id="264" r:id="rId15"/>
    <p:sldId id="265" r:id="rId16"/>
    <p:sldId id="271" r:id="rId17"/>
    <p:sldId id="272" r:id="rId18"/>
    <p:sldId id="273" r:id="rId19"/>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7" d="100"/>
          <a:sy n="77" d="100"/>
        </p:scale>
        <p:origin x="1206" y="8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grpSp>
        <p:nvGrpSpPr>
          <p:cNvPr id="7" name="Group 6"/>
          <p:cNvGrpSpPr/>
          <p:nvPr/>
        </p:nvGrpSpPr>
        <p:grpSpPr>
          <a:xfrm>
            <a:off x="-8466" y="-8468"/>
            <a:ext cx="9169804" cy="6874935"/>
            <a:chOff x="-8466" y="-8468"/>
            <a:chExt cx="9169804" cy="6874935"/>
          </a:xfrm>
        </p:grpSpPr>
        <p:cxnSp>
          <p:nvCxnSpPr>
            <p:cNvPr id="17" name="Straight Connector 16"/>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9" name="Freeform 18"/>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0" name="Freeform 19"/>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1" name="Freeform 20"/>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21"/>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Freeform 22"/>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Freeform 23"/>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Freeform 24"/>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Freeform 27"/>
            <p:cNvSpPr/>
            <p:nvPr/>
          </p:nvSpPr>
          <p:spPr>
            <a:xfrm>
              <a:off x="-8466" y="-8468"/>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130595" y="2404534"/>
            <a:ext cx="5826719" cy="1646302"/>
          </a:xfrm>
        </p:spPr>
        <p:txBody>
          <a:bodyPr anchor="b">
            <a:noAutofit/>
          </a:bodyPr>
          <a:lstStyle>
            <a:lvl1pPr algn="r">
              <a:defRPr sz="5400">
                <a:solidFill>
                  <a:schemeClr val="accent1"/>
                </a:solidFill>
              </a:defRPr>
            </a:lvl1pPr>
          </a:lstStyle>
          <a:p>
            <a:r>
              <a:rPr lang="ru-RU" smtClean="0"/>
              <a:t>Образец заголовка</a:t>
            </a:r>
            <a:endParaRPr lang="en-US" dirty="0"/>
          </a:p>
        </p:txBody>
      </p:sp>
      <p:sp>
        <p:nvSpPr>
          <p:cNvPr id="3" name="Subtitle 2"/>
          <p:cNvSpPr>
            <a:spLocks noGrp="1"/>
          </p:cNvSpPr>
          <p:nvPr>
            <p:ph type="subTitle" idx="1"/>
          </p:nvPr>
        </p:nvSpPr>
        <p:spPr>
          <a:xfrm>
            <a:off x="1130595" y="4050834"/>
            <a:ext cx="5826719"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762EED7F-B661-442E-9572-6A69F8DBC7F6}" type="datetimeFigureOut">
              <a:rPr lang="ru-RU" smtClean="0"/>
              <a:t>08.04.2015</a:t>
            </a:fld>
            <a:endParaRPr lang="ru-RU" dirty="0"/>
          </a:p>
        </p:txBody>
      </p:sp>
      <p:sp>
        <p:nvSpPr>
          <p:cNvPr id="5" name="Footer Placeholder 4"/>
          <p:cNvSpPr>
            <a:spLocks noGrp="1"/>
          </p:cNvSpPr>
          <p:nvPr>
            <p:ph type="ftr" sz="quarter" idx="11"/>
          </p:nvPr>
        </p:nvSpPr>
        <p:spPr/>
        <p:txBody>
          <a:bodyPr/>
          <a:lstStyle/>
          <a:p>
            <a:endParaRPr lang="ru-RU" dirty="0"/>
          </a:p>
        </p:txBody>
      </p:sp>
      <p:sp>
        <p:nvSpPr>
          <p:cNvPr id="6" name="Slide Number Placeholder 5"/>
          <p:cNvSpPr>
            <a:spLocks noGrp="1"/>
          </p:cNvSpPr>
          <p:nvPr>
            <p:ph type="sldNum" sz="quarter" idx="12"/>
          </p:nvPr>
        </p:nvSpPr>
        <p:spPr/>
        <p:txBody>
          <a:bodyPr/>
          <a:lstStyle/>
          <a:p>
            <a:fld id="{86CC0261-8966-42B9-A2DA-B83BCB67A5B8}" type="slidenum">
              <a:rPr lang="ru-RU" smtClean="0"/>
              <a:t>‹#›</a:t>
            </a:fld>
            <a:endParaRPr lang="ru-RU" dirty="0"/>
          </a:p>
        </p:txBody>
      </p:sp>
    </p:spTree>
    <p:extLst>
      <p:ext uri="{BB962C8B-B14F-4D97-AF65-F5344CB8AC3E}">
        <p14:creationId xmlns:p14="http://schemas.microsoft.com/office/powerpoint/2010/main" val="41328500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3403600"/>
          </a:xfrm>
        </p:spPr>
        <p:txBody>
          <a:bodyPr anchor="ctr">
            <a:normAutofit/>
          </a:bodyPr>
          <a:lstStyle>
            <a:lvl1pPr algn="l">
              <a:defRPr sz="44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609600" y="4470400"/>
            <a:ext cx="6347714"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762EED7F-B661-442E-9572-6A69F8DBC7F6}" type="datetimeFigureOut">
              <a:rPr lang="ru-RU" smtClean="0"/>
              <a:t>08.04.2015</a:t>
            </a:fld>
            <a:endParaRPr lang="ru-RU" dirty="0"/>
          </a:p>
        </p:txBody>
      </p:sp>
      <p:sp>
        <p:nvSpPr>
          <p:cNvPr id="5" name="Footer Placeholder 4"/>
          <p:cNvSpPr>
            <a:spLocks noGrp="1"/>
          </p:cNvSpPr>
          <p:nvPr>
            <p:ph type="ftr" sz="quarter" idx="11"/>
          </p:nvPr>
        </p:nvSpPr>
        <p:spPr/>
        <p:txBody>
          <a:bodyPr/>
          <a:lstStyle/>
          <a:p>
            <a:endParaRPr lang="ru-RU" dirty="0"/>
          </a:p>
        </p:txBody>
      </p:sp>
      <p:sp>
        <p:nvSpPr>
          <p:cNvPr id="6" name="Slide Number Placeholder 5"/>
          <p:cNvSpPr>
            <a:spLocks noGrp="1"/>
          </p:cNvSpPr>
          <p:nvPr>
            <p:ph type="sldNum" sz="quarter" idx="12"/>
          </p:nvPr>
        </p:nvSpPr>
        <p:spPr/>
        <p:txBody>
          <a:bodyPr/>
          <a:lstStyle/>
          <a:p>
            <a:fld id="{86CC0261-8966-42B9-A2DA-B83BCB67A5B8}" type="slidenum">
              <a:rPr lang="ru-RU" smtClean="0"/>
              <a:t>‹#›</a:t>
            </a:fld>
            <a:endParaRPr lang="ru-RU" dirty="0"/>
          </a:p>
        </p:txBody>
      </p:sp>
    </p:spTree>
    <p:extLst>
      <p:ext uri="{BB962C8B-B14F-4D97-AF65-F5344CB8AC3E}">
        <p14:creationId xmlns:p14="http://schemas.microsoft.com/office/powerpoint/2010/main" val="19837959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ru-RU" smtClean="0"/>
              <a:t>Образец заголовка</a:t>
            </a:r>
            <a:endParaRPr lang="en-US" dirty="0"/>
          </a:p>
        </p:txBody>
      </p:sp>
      <p:sp>
        <p:nvSpPr>
          <p:cNvPr id="23" name="Text Placeholder 9"/>
          <p:cNvSpPr>
            <a:spLocks noGrp="1"/>
          </p:cNvSpPr>
          <p:nvPr>
            <p:ph type="body" sz="quarter" idx="13"/>
          </p:nvPr>
        </p:nvSpPr>
        <p:spPr>
          <a:xfrm>
            <a:off x="1101074" y="3632200"/>
            <a:ext cx="541980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609598" y="4470400"/>
            <a:ext cx="6347715"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762EED7F-B661-442E-9572-6A69F8DBC7F6}" type="datetimeFigureOut">
              <a:rPr lang="ru-RU" smtClean="0"/>
              <a:t>08.04.2015</a:t>
            </a:fld>
            <a:endParaRPr lang="ru-RU" dirty="0"/>
          </a:p>
        </p:txBody>
      </p:sp>
      <p:sp>
        <p:nvSpPr>
          <p:cNvPr id="5" name="Footer Placeholder 4"/>
          <p:cNvSpPr>
            <a:spLocks noGrp="1"/>
          </p:cNvSpPr>
          <p:nvPr>
            <p:ph type="ftr" sz="quarter" idx="11"/>
          </p:nvPr>
        </p:nvSpPr>
        <p:spPr/>
        <p:txBody>
          <a:bodyPr/>
          <a:lstStyle/>
          <a:p>
            <a:endParaRPr lang="ru-RU" dirty="0"/>
          </a:p>
        </p:txBody>
      </p:sp>
      <p:sp>
        <p:nvSpPr>
          <p:cNvPr id="6" name="Slide Number Placeholder 5"/>
          <p:cNvSpPr>
            <a:spLocks noGrp="1"/>
          </p:cNvSpPr>
          <p:nvPr>
            <p:ph type="sldNum" sz="quarter" idx="12"/>
          </p:nvPr>
        </p:nvSpPr>
        <p:spPr/>
        <p:txBody>
          <a:bodyPr/>
          <a:lstStyle/>
          <a:p>
            <a:fld id="{86CC0261-8966-42B9-A2DA-B83BCB67A5B8}" type="slidenum">
              <a:rPr lang="ru-RU" smtClean="0"/>
              <a:t>‹#›</a:t>
            </a:fld>
            <a:endParaRPr lang="ru-RU" dirty="0"/>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45323833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609598" y="1931988"/>
            <a:ext cx="6347715" cy="2595460"/>
          </a:xfrm>
        </p:spPr>
        <p:txBody>
          <a:bodyPr anchor="b">
            <a:normAutofit/>
          </a:bodyPr>
          <a:lstStyle>
            <a:lvl1pPr algn="l">
              <a:defRPr sz="44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762EED7F-B661-442E-9572-6A69F8DBC7F6}" type="datetimeFigureOut">
              <a:rPr lang="ru-RU" smtClean="0"/>
              <a:t>08.04.2015</a:t>
            </a:fld>
            <a:endParaRPr lang="ru-RU" dirty="0"/>
          </a:p>
        </p:txBody>
      </p:sp>
      <p:sp>
        <p:nvSpPr>
          <p:cNvPr id="5" name="Footer Placeholder 4"/>
          <p:cNvSpPr>
            <a:spLocks noGrp="1"/>
          </p:cNvSpPr>
          <p:nvPr>
            <p:ph type="ftr" sz="quarter" idx="11"/>
          </p:nvPr>
        </p:nvSpPr>
        <p:spPr/>
        <p:txBody>
          <a:bodyPr/>
          <a:lstStyle/>
          <a:p>
            <a:endParaRPr lang="ru-RU" dirty="0"/>
          </a:p>
        </p:txBody>
      </p:sp>
      <p:sp>
        <p:nvSpPr>
          <p:cNvPr id="6" name="Slide Number Placeholder 5"/>
          <p:cNvSpPr>
            <a:spLocks noGrp="1"/>
          </p:cNvSpPr>
          <p:nvPr>
            <p:ph type="sldNum" sz="quarter" idx="12"/>
          </p:nvPr>
        </p:nvSpPr>
        <p:spPr/>
        <p:txBody>
          <a:bodyPr/>
          <a:lstStyle/>
          <a:p>
            <a:fld id="{86CC0261-8966-42B9-A2DA-B83BCB67A5B8}" type="slidenum">
              <a:rPr lang="ru-RU" smtClean="0"/>
              <a:t>‹#›</a:t>
            </a:fld>
            <a:endParaRPr lang="ru-RU" dirty="0"/>
          </a:p>
        </p:txBody>
      </p:sp>
    </p:spTree>
    <p:extLst>
      <p:ext uri="{BB962C8B-B14F-4D97-AF65-F5344CB8AC3E}">
        <p14:creationId xmlns:p14="http://schemas.microsoft.com/office/powerpoint/2010/main" val="73346498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Цитата карточки имени">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ru-RU" smtClean="0"/>
              <a:t>Образец заголовка</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762EED7F-B661-442E-9572-6A69F8DBC7F6}" type="datetimeFigureOut">
              <a:rPr lang="ru-RU" smtClean="0"/>
              <a:t>08.04.2015</a:t>
            </a:fld>
            <a:endParaRPr lang="ru-RU" dirty="0"/>
          </a:p>
        </p:txBody>
      </p:sp>
      <p:sp>
        <p:nvSpPr>
          <p:cNvPr id="5" name="Footer Placeholder 4"/>
          <p:cNvSpPr>
            <a:spLocks noGrp="1"/>
          </p:cNvSpPr>
          <p:nvPr>
            <p:ph type="ftr" sz="quarter" idx="11"/>
          </p:nvPr>
        </p:nvSpPr>
        <p:spPr/>
        <p:txBody>
          <a:bodyPr/>
          <a:lstStyle/>
          <a:p>
            <a:endParaRPr lang="ru-RU" dirty="0"/>
          </a:p>
        </p:txBody>
      </p:sp>
      <p:sp>
        <p:nvSpPr>
          <p:cNvPr id="6" name="Slide Number Placeholder 5"/>
          <p:cNvSpPr>
            <a:spLocks noGrp="1"/>
          </p:cNvSpPr>
          <p:nvPr>
            <p:ph type="sldNum" sz="quarter" idx="12"/>
          </p:nvPr>
        </p:nvSpPr>
        <p:spPr/>
        <p:txBody>
          <a:bodyPr/>
          <a:lstStyle/>
          <a:p>
            <a:fld id="{86CC0261-8966-42B9-A2DA-B83BCB67A5B8}" type="slidenum">
              <a:rPr lang="ru-RU" smtClean="0"/>
              <a:t>‹#›</a:t>
            </a:fld>
            <a:endParaRPr lang="ru-RU" dirty="0"/>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64926057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Истина или ложь">
    <p:spTree>
      <p:nvGrpSpPr>
        <p:cNvPr id="1" name=""/>
        <p:cNvGrpSpPr/>
        <p:nvPr/>
      </p:nvGrpSpPr>
      <p:grpSpPr>
        <a:xfrm>
          <a:off x="0" y="0"/>
          <a:ext cx="0" cy="0"/>
          <a:chOff x="0" y="0"/>
          <a:chExt cx="0" cy="0"/>
        </a:xfrm>
      </p:grpSpPr>
      <p:sp>
        <p:nvSpPr>
          <p:cNvPr id="2" name="Title 1"/>
          <p:cNvSpPr>
            <a:spLocks noGrp="1"/>
          </p:cNvSpPr>
          <p:nvPr>
            <p:ph type="title"/>
          </p:nvPr>
        </p:nvSpPr>
        <p:spPr>
          <a:xfrm>
            <a:off x="615848" y="609600"/>
            <a:ext cx="6341465" cy="3022600"/>
          </a:xfrm>
        </p:spPr>
        <p:txBody>
          <a:bodyPr anchor="ctr">
            <a:normAutofit/>
          </a:bodyPr>
          <a:lstStyle>
            <a:lvl1pPr algn="l">
              <a:defRPr sz="4400" b="0" cap="none"/>
            </a:lvl1pPr>
          </a:lstStyle>
          <a:p>
            <a:r>
              <a:rPr lang="ru-RU" smtClean="0"/>
              <a:t>Образец заголовка</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762EED7F-B661-442E-9572-6A69F8DBC7F6}" type="datetimeFigureOut">
              <a:rPr lang="ru-RU" smtClean="0"/>
              <a:t>08.04.2015</a:t>
            </a:fld>
            <a:endParaRPr lang="ru-RU" dirty="0"/>
          </a:p>
        </p:txBody>
      </p:sp>
      <p:sp>
        <p:nvSpPr>
          <p:cNvPr id="5" name="Footer Placeholder 4"/>
          <p:cNvSpPr>
            <a:spLocks noGrp="1"/>
          </p:cNvSpPr>
          <p:nvPr>
            <p:ph type="ftr" sz="quarter" idx="11"/>
          </p:nvPr>
        </p:nvSpPr>
        <p:spPr/>
        <p:txBody>
          <a:bodyPr/>
          <a:lstStyle/>
          <a:p>
            <a:endParaRPr lang="ru-RU" dirty="0"/>
          </a:p>
        </p:txBody>
      </p:sp>
      <p:sp>
        <p:nvSpPr>
          <p:cNvPr id="6" name="Slide Number Placeholder 5"/>
          <p:cNvSpPr>
            <a:spLocks noGrp="1"/>
          </p:cNvSpPr>
          <p:nvPr>
            <p:ph type="sldNum" sz="quarter" idx="12"/>
          </p:nvPr>
        </p:nvSpPr>
        <p:spPr/>
        <p:txBody>
          <a:bodyPr/>
          <a:lstStyle/>
          <a:p>
            <a:fld id="{86CC0261-8966-42B9-A2DA-B83BCB67A5B8}" type="slidenum">
              <a:rPr lang="ru-RU" smtClean="0"/>
              <a:t>‹#›</a:t>
            </a:fld>
            <a:endParaRPr lang="ru-RU" dirty="0"/>
          </a:p>
        </p:txBody>
      </p:sp>
    </p:spTree>
    <p:extLst>
      <p:ext uri="{BB962C8B-B14F-4D97-AF65-F5344CB8AC3E}">
        <p14:creationId xmlns:p14="http://schemas.microsoft.com/office/powerpoint/2010/main" val="9443587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762EED7F-B661-442E-9572-6A69F8DBC7F6}" type="datetimeFigureOut">
              <a:rPr lang="ru-RU" smtClean="0"/>
              <a:t>08.04.2015</a:t>
            </a:fld>
            <a:endParaRPr lang="ru-RU" dirty="0"/>
          </a:p>
        </p:txBody>
      </p:sp>
      <p:sp>
        <p:nvSpPr>
          <p:cNvPr id="5" name="Footer Placeholder 4"/>
          <p:cNvSpPr>
            <a:spLocks noGrp="1"/>
          </p:cNvSpPr>
          <p:nvPr>
            <p:ph type="ftr" sz="quarter" idx="11"/>
          </p:nvPr>
        </p:nvSpPr>
        <p:spPr/>
        <p:txBody>
          <a:bodyPr/>
          <a:lstStyle/>
          <a:p>
            <a:endParaRPr lang="ru-RU" dirty="0"/>
          </a:p>
        </p:txBody>
      </p:sp>
      <p:sp>
        <p:nvSpPr>
          <p:cNvPr id="6" name="Slide Number Placeholder 5"/>
          <p:cNvSpPr>
            <a:spLocks noGrp="1"/>
          </p:cNvSpPr>
          <p:nvPr>
            <p:ph type="sldNum" sz="quarter" idx="12"/>
          </p:nvPr>
        </p:nvSpPr>
        <p:spPr/>
        <p:txBody>
          <a:bodyPr/>
          <a:lstStyle/>
          <a:p>
            <a:fld id="{86CC0261-8966-42B9-A2DA-B83BCB67A5B8}" type="slidenum">
              <a:rPr lang="ru-RU" smtClean="0"/>
              <a:t>‹#›</a:t>
            </a:fld>
            <a:endParaRPr lang="ru-RU" dirty="0"/>
          </a:p>
        </p:txBody>
      </p:sp>
    </p:spTree>
    <p:extLst>
      <p:ext uri="{BB962C8B-B14F-4D97-AF65-F5344CB8AC3E}">
        <p14:creationId xmlns:p14="http://schemas.microsoft.com/office/powerpoint/2010/main" val="41739709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977312" y="609600"/>
            <a:ext cx="978812" cy="5251451"/>
          </a:xfrm>
        </p:spPr>
        <p:txBody>
          <a:bodyPr vert="eaVert" anchor="ctr"/>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609599" y="609600"/>
            <a:ext cx="5195026" cy="5251451"/>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762EED7F-B661-442E-9572-6A69F8DBC7F6}" type="datetimeFigureOut">
              <a:rPr lang="ru-RU" smtClean="0"/>
              <a:t>08.04.2015</a:t>
            </a:fld>
            <a:endParaRPr lang="ru-RU" dirty="0"/>
          </a:p>
        </p:txBody>
      </p:sp>
      <p:sp>
        <p:nvSpPr>
          <p:cNvPr id="5" name="Footer Placeholder 4"/>
          <p:cNvSpPr>
            <a:spLocks noGrp="1"/>
          </p:cNvSpPr>
          <p:nvPr>
            <p:ph type="ftr" sz="quarter" idx="11"/>
          </p:nvPr>
        </p:nvSpPr>
        <p:spPr/>
        <p:txBody>
          <a:bodyPr/>
          <a:lstStyle/>
          <a:p>
            <a:endParaRPr lang="ru-RU" dirty="0"/>
          </a:p>
        </p:txBody>
      </p:sp>
      <p:sp>
        <p:nvSpPr>
          <p:cNvPr id="6" name="Slide Number Placeholder 5"/>
          <p:cNvSpPr>
            <a:spLocks noGrp="1"/>
          </p:cNvSpPr>
          <p:nvPr>
            <p:ph type="sldNum" sz="quarter" idx="12"/>
          </p:nvPr>
        </p:nvSpPr>
        <p:spPr/>
        <p:txBody>
          <a:bodyPr/>
          <a:lstStyle/>
          <a:p>
            <a:fld id="{86CC0261-8966-42B9-A2DA-B83BCB67A5B8}" type="slidenum">
              <a:rPr lang="ru-RU" smtClean="0"/>
              <a:t>‹#›</a:t>
            </a:fld>
            <a:endParaRPr lang="ru-RU" dirty="0"/>
          </a:p>
        </p:txBody>
      </p:sp>
    </p:spTree>
    <p:extLst>
      <p:ext uri="{BB962C8B-B14F-4D97-AF65-F5344CB8AC3E}">
        <p14:creationId xmlns:p14="http://schemas.microsoft.com/office/powerpoint/2010/main" val="40007167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762EED7F-B661-442E-9572-6A69F8DBC7F6}" type="datetimeFigureOut">
              <a:rPr lang="ru-RU" smtClean="0"/>
              <a:t>08.04.2015</a:t>
            </a:fld>
            <a:endParaRPr lang="ru-RU" dirty="0"/>
          </a:p>
        </p:txBody>
      </p:sp>
      <p:sp>
        <p:nvSpPr>
          <p:cNvPr id="5" name="Footer Placeholder 4"/>
          <p:cNvSpPr>
            <a:spLocks noGrp="1"/>
          </p:cNvSpPr>
          <p:nvPr>
            <p:ph type="ftr" sz="quarter" idx="11"/>
          </p:nvPr>
        </p:nvSpPr>
        <p:spPr/>
        <p:txBody>
          <a:bodyPr/>
          <a:lstStyle/>
          <a:p>
            <a:endParaRPr lang="ru-RU" dirty="0"/>
          </a:p>
        </p:txBody>
      </p:sp>
      <p:sp>
        <p:nvSpPr>
          <p:cNvPr id="6" name="Slide Number Placeholder 5"/>
          <p:cNvSpPr>
            <a:spLocks noGrp="1"/>
          </p:cNvSpPr>
          <p:nvPr>
            <p:ph type="sldNum" sz="quarter" idx="12"/>
          </p:nvPr>
        </p:nvSpPr>
        <p:spPr/>
        <p:txBody>
          <a:bodyPr/>
          <a:lstStyle/>
          <a:p>
            <a:fld id="{86CC0261-8966-42B9-A2DA-B83BCB67A5B8}" type="slidenum">
              <a:rPr lang="ru-RU" smtClean="0"/>
              <a:t>‹#›</a:t>
            </a:fld>
            <a:endParaRPr lang="ru-RU" dirty="0"/>
          </a:p>
        </p:txBody>
      </p:sp>
    </p:spTree>
    <p:extLst>
      <p:ext uri="{BB962C8B-B14F-4D97-AF65-F5344CB8AC3E}">
        <p14:creationId xmlns:p14="http://schemas.microsoft.com/office/powerpoint/2010/main" val="26688322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609598" y="2700868"/>
            <a:ext cx="6347715" cy="1826581"/>
          </a:xfrm>
        </p:spPr>
        <p:txBody>
          <a:bodyPr anchor="b"/>
          <a:lstStyle>
            <a:lvl1pPr algn="l">
              <a:defRPr sz="40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609598" y="4527448"/>
            <a:ext cx="6347715"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762EED7F-B661-442E-9572-6A69F8DBC7F6}" type="datetimeFigureOut">
              <a:rPr lang="ru-RU" smtClean="0"/>
              <a:t>08.04.2015</a:t>
            </a:fld>
            <a:endParaRPr lang="ru-RU" dirty="0"/>
          </a:p>
        </p:txBody>
      </p:sp>
      <p:sp>
        <p:nvSpPr>
          <p:cNvPr id="5" name="Footer Placeholder 4"/>
          <p:cNvSpPr>
            <a:spLocks noGrp="1"/>
          </p:cNvSpPr>
          <p:nvPr>
            <p:ph type="ftr" sz="quarter" idx="11"/>
          </p:nvPr>
        </p:nvSpPr>
        <p:spPr/>
        <p:txBody>
          <a:bodyPr/>
          <a:lstStyle/>
          <a:p>
            <a:endParaRPr lang="ru-RU" dirty="0"/>
          </a:p>
        </p:txBody>
      </p:sp>
      <p:sp>
        <p:nvSpPr>
          <p:cNvPr id="6" name="Slide Number Placeholder 5"/>
          <p:cNvSpPr>
            <a:spLocks noGrp="1"/>
          </p:cNvSpPr>
          <p:nvPr>
            <p:ph type="sldNum" sz="quarter" idx="12"/>
          </p:nvPr>
        </p:nvSpPr>
        <p:spPr/>
        <p:txBody>
          <a:bodyPr/>
          <a:lstStyle/>
          <a:p>
            <a:fld id="{86CC0261-8966-42B9-A2DA-B83BCB67A5B8}" type="slidenum">
              <a:rPr lang="ru-RU" smtClean="0"/>
              <a:t>‹#›</a:t>
            </a:fld>
            <a:endParaRPr lang="ru-RU" dirty="0"/>
          </a:p>
        </p:txBody>
      </p:sp>
    </p:spTree>
    <p:extLst>
      <p:ext uri="{BB962C8B-B14F-4D97-AF65-F5344CB8AC3E}">
        <p14:creationId xmlns:p14="http://schemas.microsoft.com/office/powerpoint/2010/main" val="797108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1320800"/>
          </a:xfrm>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609600" y="2160589"/>
            <a:ext cx="3088109" cy="3880772"/>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3869204" y="2160590"/>
            <a:ext cx="3088110" cy="388077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762EED7F-B661-442E-9572-6A69F8DBC7F6}" type="datetimeFigureOut">
              <a:rPr lang="ru-RU" smtClean="0"/>
              <a:t>08.04.2015</a:t>
            </a:fld>
            <a:endParaRPr lang="ru-RU" dirty="0"/>
          </a:p>
        </p:txBody>
      </p:sp>
      <p:sp>
        <p:nvSpPr>
          <p:cNvPr id="6" name="Footer Placeholder 5"/>
          <p:cNvSpPr>
            <a:spLocks noGrp="1"/>
          </p:cNvSpPr>
          <p:nvPr>
            <p:ph type="ftr" sz="quarter" idx="11"/>
          </p:nvPr>
        </p:nvSpPr>
        <p:spPr/>
        <p:txBody>
          <a:bodyPr/>
          <a:lstStyle/>
          <a:p>
            <a:endParaRPr lang="ru-RU" dirty="0"/>
          </a:p>
        </p:txBody>
      </p:sp>
      <p:sp>
        <p:nvSpPr>
          <p:cNvPr id="7" name="Slide Number Placeholder 6"/>
          <p:cNvSpPr>
            <a:spLocks noGrp="1"/>
          </p:cNvSpPr>
          <p:nvPr>
            <p:ph type="sldNum" sz="quarter" idx="12"/>
          </p:nvPr>
        </p:nvSpPr>
        <p:spPr/>
        <p:txBody>
          <a:bodyPr/>
          <a:lstStyle/>
          <a:p>
            <a:fld id="{86CC0261-8966-42B9-A2DA-B83BCB67A5B8}" type="slidenum">
              <a:rPr lang="ru-RU" smtClean="0"/>
              <a:t>‹#›</a:t>
            </a:fld>
            <a:endParaRPr lang="ru-RU" dirty="0"/>
          </a:p>
        </p:txBody>
      </p:sp>
    </p:spTree>
    <p:extLst>
      <p:ext uri="{BB962C8B-B14F-4D97-AF65-F5344CB8AC3E}">
        <p14:creationId xmlns:p14="http://schemas.microsoft.com/office/powerpoint/2010/main" val="28110890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3" cy="1320800"/>
          </a:xfrm>
        </p:spPr>
        <p:txBody>
          <a:bodyPr/>
          <a:lstStyle>
            <a:lvl1pPr>
              <a:defRPr/>
            </a:lvl1pPr>
          </a:lstStyle>
          <a:p>
            <a:r>
              <a:rPr lang="ru-RU" smtClean="0"/>
              <a:t>Образец заголовка</a:t>
            </a:r>
            <a:endParaRPr lang="en-US" dirty="0"/>
          </a:p>
        </p:txBody>
      </p:sp>
      <p:sp>
        <p:nvSpPr>
          <p:cNvPr id="3" name="Text Placeholder 2"/>
          <p:cNvSpPr>
            <a:spLocks noGrp="1"/>
          </p:cNvSpPr>
          <p:nvPr>
            <p:ph type="body" idx="1"/>
          </p:nvPr>
        </p:nvSpPr>
        <p:spPr>
          <a:xfrm>
            <a:off x="609599"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609599" y="2737246"/>
            <a:ext cx="3090672" cy="3304117"/>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3866640"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3866640" y="2737246"/>
            <a:ext cx="3090672" cy="3304117"/>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762EED7F-B661-442E-9572-6A69F8DBC7F6}" type="datetimeFigureOut">
              <a:rPr lang="ru-RU" smtClean="0"/>
              <a:t>08.04.2015</a:t>
            </a:fld>
            <a:endParaRPr lang="ru-RU" dirty="0"/>
          </a:p>
        </p:txBody>
      </p:sp>
      <p:sp>
        <p:nvSpPr>
          <p:cNvPr id="8" name="Footer Placeholder 7"/>
          <p:cNvSpPr>
            <a:spLocks noGrp="1"/>
          </p:cNvSpPr>
          <p:nvPr>
            <p:ph type="ftr" sz="quarter" idx="11"/>
          </p:nvPr>
        </p:nvSpPr>
        <p:spPr/>
        <p:txBody>
          <a:bodyPr/>
          <a:lstStyle/>
          <a:p>
            <a:endParaRPr lang="ru-RU" dirty="0"/>
          </a:p>
        </p:txBody>
      </p:sp>
      <p:sp>
        <p:nvSpPr>
          <p:cNvPr id="9" name="Slide Number Placeholder 8"/>
          <p:cNvSpPr>
            <a:spLocks noGrp="1"/>
          </p:cNvSpPr>
          <p:nvPr>
            <p:ph type="sldNum" sz="quarter" idx="12"/>
          </p:nvPr>
        </p:nvSpPr>
        <p:spPr/>
        <p:txBody>
          <a:bodyPr/>
          <a:lstStyle/>
          <a:p>
            <a:fld id="{86CC0261-8966-42B9-A2DA-B83BCB67A5B8}" type="slidenum">
              <a:rPr lang="ru-RU" smtClean="0"/>
              <a:t>‹#›</a:t>
            </a:fld>
            <a:endParaRPr lang="ru-RU" dirty="0"/>
          </a:p>
        </p:txBody>
      </p:sp>
    </p:spTree>
    <p:extLst>
      <p:ext uri="{BB962C8B-B14F-4D97-AF65-F5344CB8AC3E}">
        <p14:creationId xmlns:p14="http://schemas.microsoft.com/office/powerpoint/2010/main" val="6832212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4" cy="1320800"/>
          </a:xfrm>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762EED7F-B661-442E-9572-6A69F8DBC7F6}" type="datetimeFigureOut">
              <a:rPr lang="ru-RU" smtClean="0"/>
              <a:t>08.04.2015</a:t>
            </a:fld>
            <a:endParaRPr lang="ru-RU" dirty="0"/>
          </a:p>
        </p:txBody>
      </p:sp>
      <p:sp>
        <p:nvSpPr>
          <p:cNvPr id="4" name="Footer Placeholder 3"/>
          <p:cNvSpPr>
            <a:spLocks noGrp="1"/>
          </p:cNvSpPr>
          <p:nvPr>
            <p:ph type="ftr" sz="quarter" idx="11"/>
          </p:nvPr>
        </p:nvSpPr>
        <p:spPr/>
        <p:txBody>
          <a:bodyPr/>
          <a:lstStyle/>
          <a:p>
            <a:endParaRPr lang="ru-RU" dirty="0"/>
          </a:p>
        </p:txBody>
      </p:sp>
      <p:sp>
        <p:nvSpPr>
          <p:cNvPr id="5" name="Slide Number Placeholder 4"/>
          <p:cNvSpPr>
            <a:spLocks noGrp="1"/>
          </p:cNvSpPr>
          <p:nvPr>
            <p:ph type="sldNum" sz="quarter" idx="12"/>
          </p:nvPr>
        </p:nvSpPr>
        <p:spPr/>
        <p:txBody>
          <a:bodyPr/>
          <a:lstStyle/>
          <a:p>
            <a:fld id="{86CC0261-8966-42B9-A2DA-B83BCB67A5B8}" type="slidenum">
              <a:rPr lang="ru-RU" smtClean="0"/>
              <a:t>‹#›</a:t>
            </a:fld>
            <a:endParaRPr lang="ru-RU" dirty="0"/>
          </a:p>
        </p:txBody>
      </p:sp>
    </p:spTree>
    <p:extLst>
      <p:ext uri="{BB962C8B-B14F-4D97-AF65-F5344CB8AC3E}">
        <p14:creationId xmlns:p14="http://schemas.microsoft.com/office/powerpoint/2010/main" val="39061811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62EED7F-B661-442E-9572-6A69F8DBC7F6}" type="datetimeFigureOut">
              <a:rPr lang="ru-RU" smtClean="0"/>
              <a:t>08.04.2015</a:t>
            </a:fld>
            <a:endParaRPr lang="ru-RU" dirty="0"/>
          </a:p>
        </p:txBody>
      </p:sp>
      <p:sp>
        <p:nvSpPr>
          <p:cNvPr id="3" name="Footer Placeholder 2"/>
          <p:cNvSpPr>
            <a:spLocks noGrp="1"/>
          </p:cNvSpPr>
          <p:nvPr>
            <p:ph type="ftr" sz="quarter" idx="11"/>
          </p:nvPr>
        </p:nvSpPr>
        <p:spPr/>
        <p:txBody>
          <a:bodyPr/>
          <a:lstStyle/>
          <a:p>
            <a:endParaRPr lang="ru-RU" dirty="0"/>
          </a:p>
        </p:txBody>
      </p:sp>
      <p:sp>
        <p:nvSpPr>
          <p:cNvPr id="4" name="Slide Number Placeholder 3"/>
          <p:cNvSpPr>
            <a:spLocks noGrp="1"/>
          </p:cNvSpPr>
          <p:nvPr>
            <p:ph type="sldNum" sz="quarter" idx="12"/>
          </p:nvPr>
        </p:nvSpPr>
        <p:spPr/>
        <p:txBody>
          <a:bodyPr/>
          <a:lstStyle/>
          <a:p>
            <a:fld id="{86CC0261-8966-42B9-A2DA-B83BCB67A5B8}" type="slidenum">
              <a:rPr lang="ru-RU" smtClean="0"/>
              <a:t>‹#›</a:t>
            </a:fld>
            <a:endParaRPr lang="ru-RU" dirty="0"/>
          </a:p>
        </p:txBody>
      </p:sp>
    </p:spTree>
    <p:extLst>
      <p:ext uri="{BB962C8B-B14F-4D97-AF65-F5344CB8AC3E}">
        <p14:creationId xmlns:p14="http://schemas.microsoft.com/office/powerpoint/2010/main" val="41609525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09599" y="1498604"/>
            <a:ext cx="2790182" cy="1278466"/>
          </a:xfrm>
        </p:spPr>
        <p:txBody>
          <a:bodyPr anchor="b">
            <a:normAutofit/>
          </a:bodyPr>
          <a:lstStyle>
            <a:lvl1pPr>
              <a:defRPr sz="2000"/>
            </a:lvl1pPr>
          </a:lstStyle>
          <a:p>
            <a:r>
              <a:rPr lang="ru-RU" smtClean="0"/>
              <a:t>Образец заголовка</a:t>
            </a:r>
            <a:endParaRPr lang="en-US" dirty="0"/>
          </a:p>
        </p:txBody>
      </p:sp>
      <p:sp>
        <p:nvSpPr>
          <p:cNvPr id="3" name="Content Placeholder 2"/>
          <p:cNvSpPr>
            <a:spLocks noGrp="1"/>
          </p:cNvSpPr>
          <p:nvPr>
            <p:ph idx="1"/>
          </p:nvPr>
        </p:nvSpPr>
        <p:spPr>
          <a:xfrm>
            <a:off x="3571275" y="514925"/>
            <a:ext cx="3386037" cy="5526437"/>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609599" y="2777069"/>
            <a:ext cx="2790182" cy="2584449"/>
          </a:xfrm>
        </p:spPr>
        <p:txBody>
          <a:bodyPr>
            <a:normAutofit/>
          </a:bodyPr>
          <a:lstStyle>
            <a:lvl1pPr marL="0" indent="0">
              <a:buNone/>
              <a:defRPr sz="14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ru-RU" smtClean="0"/>
              <a:t>Образец текста</a:t>
            </a:r>
          </a:p>
        </p:txBody>
      </p:sp>
      <p:sp>
        <p:nvSpPr>
          <p:cNvPr id="5" name="Date Placeholder 4"/>
          <p:cNvSpPr>
            <a:spLocks noGrp="1"/>
          </p:cNvSpPr>
          <p:nvPr>
            <p:ph type="dt" sz="half" idx="10"/>
          </p:nvPr>
        </p:nvSpPr>
        <p:spPr/>
        <p:txBody>
          <a:bodyPr/>
          <a:lstStyle/>
          <a:p>
            <a:fld id="{762EED7F-B661-442E-9572-6A69F8DBC7F6}" type="datetimeFigureOut">
              <a:rPr lang="ru-RU" smtClean="0"/>
              <a:t>08.04.2015</a:t>
            </a:fld>
            <a:endParaRPr lang="ru-RU" dirty="0"/>
          </a:p>
        </p:txBody>
      </p:sp>
      <p:sp>
        <p:nvSpPr>
          <p:cNvPr id="6" name="Footer Placeholder 5"/>
          <p:cNvSpPr>
            <a:spLocks noGrp="1"/>
          </p:cNvSpPr>
          <p:nvPr>
            <p:ph type="ftr" sz="quarter" idx="11"/>
          </p:nvPr>
        </p:nvSpPr>
        <p:spPr/>
        <p:txBody>
          <a:bodyPr/>
          <a:lstStyle/>
          <a:p>
            <a:endParaRPr lang="ru-RU" dirty="0"/>
          </a:p>
        </p:txBody>
      </p:sp>
      <p:sp>
        <p:nvSpPr>
          <p:cNvPr id="7" name="Slide Number Placeholder 6"/>
          <p:cNvSpPr>
            <a:spLocks noGrp="1"/>
          </p:cNvSpPr>
          <p:nvPr>
            <p:ph type="sldNum" sz="quarter" idx="12"/>
          </p:nvPr>
        </p:nvSpPr>
        <p:spPr/>
        <p:txBody>
          <a:bodyPr/>
          <a:lstStyle/>
          <a:p>
            <a:fld id="{86CC0261-8966-42B9-A2DA-B83BCB67A5B8}" type="slidenum">
              <a:rPr lang="ru-RU" smtClean="0"/>
              <a:t>‹#›</a:t>
            </a:fld>
            <a:endParaRPr lang="ru-RU" dirty="0"/>
          </a:p>
        </p:txBody>
      </p:sp>
    </p:spTree>
    <p:extLst>
      <p:ext uri="{BB962C8B-B14F-4D97-AF65-F5344CB8AC3E}">
        <p14:creationId xmlns:p14="http://schemas.microsoft.com/office/powerpoint/2010/main" val="13078532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09599" y="4800600"/>
            <a:ext cx="6347714" cy="566738"/>
          </a:xfrm>
        </p:spPr>
        <p:txBody>
          <a:bodyPr anchor="b">
            <a:normAutofit/>
          </a:bodyPr>
          <a:lstStyle>
            <a:lvl1pPr algn="l">
              <a:defRPr sz="2400" b="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609599" y="609600"/>
            <a:ext cx="6347714"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4" name="Text Placeholder 3"/>
          <p:cNvSpPr>
            <a:spLocks noGrp="1"/>
          </p:cNvSpPr>
          <p:nvPr>
            <p:ph type="body" sz="half" idx="2"/>
          </p:nvPr>
        </p:nvSpPr>
        <p:spPr>
          <a:xfrm>
            <a:off x="609599" y="5367338"/>
            <a:ext cx="6347714"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762EED7F-B661-442E-9572-6A69F8DBC7F6}" type="datetimeFigureOut">
              <a:rPr lang="ru-RU" smtClean="0"/>
              <a:t>08.04.2015</a:t>
            </a:fld>
            <a:endParaRPr lang="ru-RU" dirty="0"/>
          </a:p>
        </p:txBody>
      </p:sp>
      <p:sp>
        <p:nvSpPr>
          <p:cNvPr id="6" name="Footer Placeholder 5"/>
          <p:cNvSpPr>
            <a:spLocks noGrp="1"/>
          </p:cNvSpPr>
          <p:nvPr>
            <p:ph type="ftr" sz="quarter" idx="11"/>
          </p:nvPr>
        </p:nvSpPr>
        <p:spPr/>
        <p:txBody>
          <a:bodyPr/>
          <a:lstStyle/>
          <a:p>
            <a:endParaRPr lang="ru-RU" dirty="0"/>
          </a:p>
        </p:txBody>
      </p:sp>
      <p:sp>
        <p:nvSpPr>
          <p:cNvPr id="7" name="Slide Number Placeholder 6"/>
          <p:cNvSpPr>
            <a:spLocks noGrp="1"/>
          </p:cNvSpPr>
          <p:nvPr>
            <p:ph type="sldNum" sz="quarter" idx="12"/>
          </p:nvPr>
        </p:nvSpPr>
        <p:spPr/>
        <p:txBody>
          <a:bodyPr/>
          <a:lstStyle/>
          <a:p>
            <a:fld id="{86CC0261-8966-42B9-A2DA-B83BCB67A5B8}" type="slidenum">
              <a:rPr lang="ru-RU" smtClean="0"/>
              <a:t>‹#›</a:t>
            </a:fld>
            <a:endParaRPr lang="ru-RU" dirty="0"/>
          </a:p>
        </p:txBody>
      </p:sp>
    </p:spTree>
    <p:extLst>
      <p:ext uri="{BB962C8B-B14F-4D97-AF65-F5344CB8AC3E}">
        <p14:creationId xmlns:p14="http://schemas.microsoft.com/office/powerpoint/2010/main" val="20859440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7" name="Group 16"/>
          <p:cNvGrpSpPr/>
          <p:nvPr/>
        </p:nvGrpSpPr>
        <p:grpSpPr>
          <a:xfrm>
            <a:off x="-8467" y="-8468"/>
            <a:ext cx="9169805" cy="6874935"/>
            <a:chOff x="-8467" y="-8468"/>
            <a:chExt cx="9169805" cy="6874935"/>
          </a:xfrm>
        </p:grpSpPr>
        <p:sp>
          <p:nvSpPr>
            <p:cNvPr id="7" name="Freeform 6"/>
            <p:cNvSpPr/>
            <p:nvPr/>
          </p:nvSpPr>
          <p:spPr>
            <a:xfrm>
              <a:off x="-8467" y="4013200"/>
              <a:ext cx="457200" cy="2853267"/>
            </a:xfrm>
            <a:custGeom>
              <a:avLst/>
              <a:gdLst/>
              <a:ahLst/>
              <a:cxnLst/>
              <a:rect l="l" t="t" r="r" b="b"/>
              <a:pathLst>
                <a:path w="457200" h="2853267">
                  <a:moveTo>
                    <a:pt x="0" y="0"/>
                  </a:moveTo>
                  <a:lnTo>
                    <a:pt x="457200" y="2853267"/>
                  </a:lnTo>
                  <a:lnTo>
                    <a:pt x="0" y="2844800"/>
                  </a:lnTo>
                  <a:cubicBezTo>
                    <a:pt x="2822" y="1905000"/>
                    <a:pt x="5645" y="965200"/>
                    <a:pt x="0" y="0"/>
                  </a:cubicBez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8" name="Straight Connector 7"/>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0" name="Freeform 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Freeform 1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1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Freeform 14"/>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Freeform 15"/>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09599" y="609600"/>
            <a:ext cx="6347713" cy="1320800"/>
          </a:xfrm>
          <a:prstGeom prst="rect">
            <a:avLst/>
          </a:prstGeom>
        </p:spPr>
        <p:txBody>
          <a:bodyPr vert="horz" lIns="91440" tIns="45720" rIns="91440" bIns="45720" rtlCol="0" anchor="t">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609599" y="2160590"/>
            <a:ext cx="6347714" cy="388077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5405258" y="6041363"/>
            <a:ext cx="684132"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762EED7F-B661-442E-9572-6A69F8DBC7F6}" type="datetimeFigureOut">
              <a:rPr lang="ru-RU" smtClean="0"/>
              <a:t>08.04.2015</a:t>
            </a:fld>
            <a:endParaRPr lang="ru-RU" dirty="0"/>
          </a:p>
        </p:txBody>
      </p:sp>
      <p:sp>
        <p:nvSpPr>
          <p:cNvPr id="5" name="Footer Placeholder 4"/>
          <p:cNvSpPr>
            <a:spLocks noGrp="1"/>
          </p:cNvSpPr>
          <p:nvPr>
            <p:ph type="ftr" sz="quarter" idx="3"/>
          </p:nvPr>
        </p:nvSpPr>
        <p:spPr>
          <a:xfrm>
            <a:off x="609599" y="6041363"/>
            <a:ext cx="4622973"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ru-RU" dirty="0"/>
          </a:p>
        </p:txBody>
      </p:sp>
      <p:sp>
        <p:nvSpPr>
          <p:cNvPr id="6" name="Slide Number Placeholder 5"/>
          <p:cNvSpPr>
            <a:spLocks noGrp="1"/>
          </p:cNvSpPr>
          <p:nvPr>
            <p:ph type="sldNum" sz="quarter" idx="4"/>
          </p:nvPr>
        </p:nvSpPr>
        <p:spPr>
          <a:xfrm>
            <a:off x="6444676" y="6041363"/>
            <a:ext cx="512638" cy="365125"/>
          </a:xfrm>
          <a:prstGeom prst="rect">
            <a:avLst/>
          </a:prstGeom>
        </p:spPr>
        <p:txBody>
          <a:bodyPr vert="horz" lIns="91440" tIns="45720" rIns="91440" bIns="45720" rtlCol="0" anchor="ctr"/>
          <a:lstStyle>
            <a:lvl1pPr algn="r">
              <a:defRPr sz="900">
                <a:solidFill>
                  <a:schemeClr val="accent1"/>
                </a:solidFill>
              </a:defRPr>
            </a:lvl1pPr>
          </a:lstStyle>
          <a:p>
            <a:fld id="{86CC0261-8966-42B9-A2DA-B83BCB67A5B8}" type="slidenum">
              <a:rPr lang="ru-RU" smtClean="0"/>
              <a:t>‹#›</a:t>
            </a:fld>
            <a:endParaRPr lang="ru-RU" dirty="0"/>
          </a:p>
        </p:txBody>
      </p:sp>
    </p:spTree>
    <p:extLst>
      <p:ext uri="{BB962C8B-B14F-4D97-AF65-F5344CB8AC3E}">
        <p14:creationId xmlns:p14="http://schemas.microsoft.com/office/powerpoint/2010/main" val="65961770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 id="2147483685" r:id="rId13"/>
    <p:sldLayoutId id="2147483686" r:id="rId14"/>
    <p:sldLayoutId id="2147483687" r:id="rId15"/>
    <p:sldLayoutId id="2147483688"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543233" y="548680"/>
            <a:ext cx="7823423" cy="1656184"/>
          </a:xfrm>
        </p:spPr>
        <p:txBody>
          <a:bodyPr/>
          <a:lstStyle/>
          <a:p>
            <a:pPr marL="182880" indent="0" algn="ctr">
              <a:lnSpc>
                <a:spcPct val="80000"/>
              </a:lnSpc>
              <a:buNone/>
            </a:pPr>
            <a:r>
              <a:rPr lang="en-US" sz="4800" dirty="0" smtClean="0">
                <a:solidFill>
                  <a:schemeClr val="tx1"/>
                </a:solidFill>
                <a:effectLst/>
              </a:rPr>
              <a:t>12</a:t>
            </a:r>
            <a:r>
              <a:rPr lang="kk-KZ" sz="4800" dirty="0" smtClean="0">
                <a:solidFill>
                  <a:schemeClr val="tx1"/>
                </a:solidFill>
                <a:effectLst/>
              </a:rPr>
              <a:t> дәріс.</a:t>
            </a:r>
            <a:br>
              <a:rPr lang="kk-KZ" sz="4800" dirty="0" smtClean="0">
                <a:solidFill>
                  <a:schemeClr val="tx1"/>
                </a:solidFill>
                <a:effectLst/>
              </a:rPr>
            </a:br>
            <a:r>
              <a:rPr lang="kk-KZ" sz="4800" dirty="0" smtClean="0">
                <a:solidFill>
                  <a:schemeClr val="tx1"/>
                </a:solidFill>
                <a:effectLst/>
              </a:rPr>
              <a:t>Эмоция </a:t>
            </a:r>
            <a:r>
              <a:rPr lang="kk-KZ" sz="4800" dirty="0">
                <a:solidFill>
                  <a:schemeClr val="tx1"/>
                </a:solidFill>
                <a:effectLst/>
              </a:rPr>
              <a:t>және сезім. </a:t>
            </a:r>
            <a:r>
              <a:rPr lang="kk-KZ" sz="4800" dirty="0" smtClean="0">
                <a:solidFill>
                  <a:schemeClr val="tx1"/>
                </a:solidFill>
                <a:effectLst/>
              </a:rPr>
              <a:t>Ерік</a:t>
            </a:r>
            <a:endParaRPr lang="ru-RU" sz="2000" dirty="0">
              <a:ln w="1905"/>
              <a:solidFill>
                <a:schemeClr val="tx1"/>
              </a:solidFill>
              <a:effectLst>
                <a:innerShdw blurRad="69850" dist="43180" dir="5400000">
                  <a:srgbClr val="000000">
                    <a:alpha val="65000"/>
                  </a:srgbClr>
                </a:innerShdw>
              </a:effectLst>
              <a:latin typeface="Cambria" pitchFamily="18" charset="0"/>
            </a:endParaRPr>
          </a:p>
        </p:txBody>
      </p:sp>
      <p:sp>
        <p:nvSpPr>
          <p:cNvPr id="3" name="Прямоугольник 2"/>
          <p:cNvSpPr/>
          <p:nvPr/>
        </p:nvSpPr>
        <p:spPr>
          <a:xfrm>
            <a:off x="552411" y="2564904"/>
            <a:ext cx="7175351" cy="2123658"/>
          </a:xfrm>
          <a:prstGeom prst="rect">
            <a:avLst/>
          </a:prstGeom>
        </p:spPr>
        <p:txBody>
          <a:bodyPr wrap="square">
            <a:spAutoFit/>
          </a:bodyPr>
          <a:lstStyle/>
          <a:p>
            <a:r>
              <a:rPr lang="en-US" sz="2200" b="1" dirty="0" smtClean="0">
                <a:latin typeface="Arial" panose="020B0604020202020204" pitchFamily="34" charset="0"/>
                <a:cs typeface="Arial" panose="020B0604020202020204" pitchFamily="34" charset="0"/>
              </a:rPr>
              <a:t>1. </a:t>
            </a:r>
            <a:r>
              <a:rPr lang="ru-RU" sz="2200" b="1" dirty="0" smtClean="0">
                <a:latin typeface="Arial" panose="020B0604020202020204" pitchFamily="34" charset="0"/>
                <a:cs typeface="Arial" panose="020B0604020202020204" pitchFamily="34" charset="0"/>
              </a:rPr>
              <a:t>Эмоция </a:t>
            </a:r>
            <a:r>
              <a:rPr lang="ru-RU" sz="2200" b="1" dirty="0" err="1">
                <a:latin typeface="Arial" panose="020B0604020202020204" pitchFamily="34" charset="0"/>
                <a:cs typeface="Arial" panose="020B0604020202020204" pitchFamily="34" charset="0"/>
              </a:rPr>
              <a:t>жөнiнде</a:t>
            </a:r>
            <a:r>
              <a:rPr lang="ru-RU" sz="2200" b="1" dirty="0">
                <a:latin typeface="Arial" panose="020B0604020202020204" pitchFamily="34" charset="0"/>
                <a:cs typeface="Arial" panose="020B0604020202020204" pitchFamily="34" charset="0"/>
              </a:rPr>
              <a:t> </a:t>
            </a:r>
            <a:r>
              <a:rPr lang="ru-RU" sz="2200" b="1" dirty="0" err="1">
                <a:latin typeface="Arial" panose="020B0604020202020204" pitchFamily="34" charset="0"/>
                <a:cs typeface="Arial" panose="020B0604020202020204" pitchFamily="34" charset="0"/>
              </a:rPr>
              <a:t>түсiнiк</a:t>
            </a:r>
            <a:r>
              <a:rPr lang="en-US" sz="2200" b="1" dirty="0">
                <a:latin typeface="Arial" panose="020B0604020202020204" pitchFamily="34" charset="0"/>
                <a:cs typeface="Arial" panose="020B0604020202020204" pitchFamily="34" charset="0"/>
              </a:rPr>
              <a:t/>
            </a:r>
            <a:br>
              <a:rPr lang="en-US" sz="2200" b="1" dirty="0">
                <a:latin typeface="Arial" panose="020B0604020202020204" pitchFamily="34" charset="0"/>
                <a:cs typeface="Arial" panose="020B0604020202020204" pitchFamily="34" charset="0"/>
              </a:rPr>
            </a:br>
            <a:r>
              <a:rPr lang="en-US" sz="2200" b="1" dirty="0">
                <a:latin typeface="Arial" panose="020B0604020202020204" pitchFamily="34" charset="0"/>
                <a:cs typeface="Arial" panose="020B0604020202020204" pitchFamily="34" charset="0"/>
              </a:rPr>
              <a:t>2</a:t>
            </a:r>
            <a:r>
              <a:rPr lang="en-US" sz="2200" b="1" dirty="0" smtClean="0">
                <a:latin typeface="Arial" panose="020B0604020202020204" pitchFamily="34" charset="0"/>
                <a:cs typeface="Arial" panose="020B0604020202020204" pitchFamily="34" charset="0"/>
              </a:rPr>
              <a:t>.</a:t>
            </a:r>
            <a:r>
              <a:rPr lang="kk-KZ" sz="2200" b="1" dirty="0" smtClean="0">
                <a:latin typeface="Arial" panose="020B0604020202020204" pitchFamily="34" charset="0"/>
                <a:cs typeface="Arial" panose="020B0604020202020204" pitchFamily="34" charset="0"/>
              </a:rPr>
              <a:t> </a:t>
            </a:r>
            <a:r>
              <a:rPr lang="ru-RU" sz="2200" b="1" dirty="0" err="1">
                <a:latin typeface="Arial" panose="020B0604020202020204" pitchFamily="34" charset="0"/>
                <a:cs typeface="Arial" panose="020B0604020202020204" pitchFamily="34" charset="0"/>
              </a:rPr>
              <a:t>Эмоцияның</a:t>
            </a:r>
            <a:r>
              <a:rPr lang="ru-RU" sz="2200" b="1" dirty="0">
                <a:latin typeface="Arial" panose="020B0604020202020204" pitchFamily="34" charset="0"/>
                <a:cs typeface="Arial" panose="020B0604020202020204" pitchFamily="34" charset="0"/>
              </a:rPr>
              <a:t> </a:t>
            </a:r>
            <a:r>
              <a:rPr lang="ru-RU" sz="2200" b="1" dirty="0" err="1">
                <a:latin typeface="Arial" panose="020B0604020202020204" pitchFamily="34" charset="0"/>
                <a:cs typeface="Arial" panose="020B0604020202020204" pitchFamily="34" charset="0"/>
              </a:rPr>
              <a:t>қызметтерi</a:t>
            </a:r>
            <a:endParaRPr lang="kk-KZ" sz="2200" b="1" dirty="0" smtClean="0">
              <a:latin typeface="Arial" panose="020B0604020202020204" pitchFamily="34" charset="0"/>
              <a:cs typeface="Arial" panose="020B0604020202020204" pitchFamily="34" charset="0"/>
            </a:endParaRPr>
          </a:p>
          <a:p>
            <a:r>
              <a:rPr lang="en-US" sz="2200" b="1" dirty="0" smtClean="0">
                <a:latin typeface="Arial" panose="020B0604020202020204" pitchFamily="34" charset="0"/>
                <a:cs typeface="Arial" panose="020B0604020202020204" pitchFamily="34" charset="0"/>
              </a:rPr>
              <a:t>3. </a:t>
            </a:r>
            <a:r>
              <a:rPr lang="ru-RU" sz="2200" b="1" dirty="0" err="1">
                <a:latin typeface="Arial" panose="020B0604020202020204" pitchFamily="34" charset="0"/>
                <a:cs typeface="Arial" panose="020B0604020202020204" pitchFamily="34" charset="0"/>
              </a:rPr>
              <a:t>Эмоцияның</a:t>
            </a:r>
            <a:r>
              <a:rPr lang="ru-RU" sz="2200" b="1" dirty="0">
                <a:latin typeface="Arial" panose="020B0604020202020204" pitchFamily="34" charset="0"/>
                <a:cs typeface="Arial" panose="020B0604020202020204" pitchFamily="34" charset="0"/>
              </a:rPr>
              <a:t> </a:t>
            </a:r>
            <a:r>
              <a:rPr lang="ru-RU" sz="2200" b="1" dirty="0" err="1">
                <a:latin typeface="Arial" panose="020B0604020202020204" pitchFamily="34" charset="0"/>
                <a:cs typeface="Arial" panose="020B0604020202020204" pitchFamily="34" charset="0"/>
              </a:rPr>
              <a:t>формалары</a:t>
            </a:r>
            <a:r>
              <a:rPr lang="ru-RU" sz="2200" b="1" dirty="0">
                <a:latin typeface="Arial" panose="020B0604020202020204" pitchFamily="34" charset="0"/>
                <a:cs typeface="Arial" panose="020B0604020202020204" pitchFamily="34" charset="0"/>
              </a:rPr>
              <a:t> </a:t>
            </a:r>
            <a:r>
              <a:rPr lang="ru-RU" sz="2200" b="1" dirty="0" err="1">
                <a:latin typeface="Arial" panose="020B0604020202020204" pitchFamily="34" charset="0"/>
                <a:cs typeface="Arial" panose="020B0604020202020204" pitchFamily="34" charset="0"/>
              </a:rPr>
              <a:t>және</a:t>
            </a:r>
            <a:r>
              <a:rPr lang="ru-RU" sz="2200" b="1" dirty="0">
                <a:latin typeface="Arial" panose="020B0604020202020204" pitchFamily="34" charset="0"/>
                <a:cs typeface="Arial" panose="020B0604020202020204" pitchFamily="34" charset="0"/>
              </a:rPr>
              <a:t> </a:t>
            </a:r>
            <a:r>
              <a:rPr lang="ru-RU" sz="2200" b="1" dirty="0" err="1">
                <a:latin typeface="Arial" panose="020B0604020202020204" pitchFamily="34" charset="0"/>
                <a:cs typeface="Arial" panose="020B0604020202020204" pitchFamily="34" charset="0"/>
              </a:rPr>
              <a:t>негiзгi</a:t>
            </a:r>
            <a:r>
              <a:rPr lang="ru-RU" sz="2200" b="1" dirty="0">
                <a:latin typeface="Arial" panose="020B0604020202020204" pitchFamily="34" charset="0"/>
                <a:cs typeface="Arial" panose="020B0604020202020204" pitchFamily="34" charset="0"/>
              </a:rPr>
              <a:t> </a:t>
            </a:r>
            <a:r>
              <a:rPr lang="ru-RU" sz="2200" b="1" dirty="0" err="1">
                <a:latin typeface="Arial" panose="020B0604020202020204" pitchFamily="34" charset="0"/>
                <a:cs typeface="Arial" panose="020B0604020202020204" pitchFamily="34" charset="0"/>
              </a:rPr>
              <a:t>түрлерi</a:t>
            </a:r>
            <a:r>
              <a:rPr lang="en-US" sz="2200" b="1" dirty="0">
                <a:latin typeface="Arial" panose="020B0604020202020204" pitchFamily="34" charset="0"/>
                <a:cs typeface="Arial" panose="020B0604020202020204" pitchFamily="34" charset="0"/>
              </a:rPr>
              <a:t/>
            </a:r>
            <a:br>
              <a:rPr lang="en-US" sz="2200" b="1" dirty="0">
                <a:latin typeface="Arial" panose="020B0604020202020204" pitchFamily="34" charset="0"/>
                <a:cs typeface="Arial" panose="020B0604020202020204" pitchFamily="34" charset="0"/>
              </a:rPr>
            </a:br>
            <a:r>
              <a:rPr lang="en-US" sz="2200" b="1" dirty="0">
                <a:latin typeface="Arial" panose="020B0604020202020204" pitchFamily="34" charset="0"/>
                <a:cs typeface="Arial" panose="020B0604020202020204" pitchFamily="34" charset="0"/>
              </a:rPr>
              <a:t>4</a:t>
            </a:r>
            <a:r>
              <a:rPr lang="en-US" sz="2200" b="1" dirty="0" smtClean="0">
                <a:latin typeface="Arial" panose="020B0604020202020204" pitchFamily="34" charset="0"/>
                <a:cs typeface="Arial" panose="020B0604020202020204" pitchFamily="34" charset="0"/>
              </a:rPr>
              <a:t>.</a:t>
            </a:r>
            <a:r>
              <a:rPr lang="kk-KZ" sz="2200" b="1" dirty="0" smtClean="0">
                <a:latin typeface="Arial" panose="020B0604020202020204" pitchFamily="34" charset="0"/>
                <a:cs typeface="Arial" panose="020B0604020202020204" pitchFamily="34" charset="0"/>
              </a:rPr>
              <a:t> </a:t>
            </a:r>
            <a:r>
              <a:rPr lang="ru-RU" sz="2200" b="1" dirty="0" err="1">
                <a:latin typeface="Arial" panose="020B0604020202020204" pitchFamily="34" charset="0"/>
                <a:cs typeface="Arial" panose="020B0604020202020204" pitchFamily="34" charset="0"/>
              </a:rPr>
              <a:t>Сезiмдердiң</a:t>
            </a:r>
            <a:r>
              <a:rPr lang="ru-RU" sz="2200" b="1" dirty="0">
                <a:latin typeface="Arial" panose="020B0604020202020204" pitchFamily="34" charset="0"/>
                <a:cs typeface="Arial" panose="020B0604020202020204" pitchFamily="34" charset="0"/>
              </a:rPr>
              <a:t> </a:t>
            </a:r>
            <a:r>
              <a:rPr lang="ru-RU" sz="2200" b="1" dirty="0" err="1">
                <a:latin typeface="Arial" panose="020B0604020202020204" pitchFamily="34" charset="0"/>
                <a:cs typeface="Arial" panose="020B0604020202020204" pitchFamily="34" charset="0"/>
              </a:rPr>
              <a:t>психологиялық</a:t>
            </a:r>
            <a:r>
              <a:rPr lang="ru-RU" sz="2200" b="1" dirty="0">
                <a:latin typeface="Arial" panose="020B0604020202020204" pitchFamily="34" charset="0"/>
                <a:cs typeface="Arial" panose="020B0604020202020204" pitchFamily="34" charset="0"/>
              </a:rPr>
              <a:t> </a:t>
            </a:r>
            <a:r>
              <a:rPr lang="ru-RU" sz="2200" b="1" dirty="0" err="1">
                <a:latin typeface="Arial" panose="020B0604020202020204" pitchFamily="34" charset="0"/>
                <a:cs typeface="Arial" panose="020B0604020202020204" pitchFamily="34" charset="0"/>
              </a:rPr>
              <a:t>сипаттамасы</a:t>
            </a:r>
            <a:r>
              <a:rPr lang="en-US" sz="2200" b="1" dirty="0">
                <a:latin typeface="Arial" panose="020B0604020202020204" pitchFamily="34" charset="0"/>
                <a:cs typeface="Arial" panose="020B0604020202020204" pitchFamily="34" charset="0"/>
              </a:rPr>
              <a:t/>
            </a:r>
            <a:br>
              <a:rPr lang="en-US" sz="2200" b="1" dirty="0">
                <a:latin typeface="Arial" panose="020B0604020202020204" pitchFamily="34" charset="0"/>
                <a:cs typeface="Arial" panose="020B0604020202020204" pitchFamily="34" charset="0"/>
              </a:rPr>
            </a:br>
            <a:r>
              <a:rPr lang="en-US" sz="2200" b="1" dirty="0">
                <a:latin typeface="Arial" panose="020B0604020202020204" pitchFamily="34" charset="0"/>
                <a:cs typeface="Arial" panose="020B0604020202020204" pitchFamily="34" charset="0"/>
              </a:rPr>
              <a:t>5</a:t>
            </a:r>
            <a:r>
              <a:rPr lang="en-US" sz="2200" b="1" dirty="0" smtClean="0">
                <a:latin typeface="Arial" panose="020B0604020202020204" pitchFamily="34" charset="0"/>
                <a:cs typeface="Arial" panose="020B0604020202020204" pitchFamily="34" charset="0"/>
              </a:rPr>
              <a:t>.</a:t>
            </a:r>
            <a:r>
              <a:rPr lang="kk-KZ" sz="2200" b="1" dirty="0" smtClean="0">
                <a:latin typeface="Arial" panose="020B0604020202020204" pitchFamily="34" charset="0"/>
                <a:cs typeface="Arial" panose="020B0604020202020204" pitchFamily="34" charset="0"/>
              </a:rPr>
              <a:t> </a:t>
            </a:r>
            <a:r>
              <a:rPr lang="ru-RU" sz="2200" b="1" dirty="0" err="1">
                <a:latin typeface="Arial" panose="020B0604020202020204" pitchFamily="34" charset="0"/>
                <a:cs typeface="Arial" panose="020B0604020202020204" pitchFamily="34" charset="0"/>
              </a:rPr>
              <a:t>Жоғары</a:t>
            </a:r>
            <a:r>
              <a:rPr lang="ru-RU" sz="2200" b="1" dirty="0">
                <a:latin typeface="Arial" panose="020B0604020202020204" pitchFamily="34" charset="0"/>
                <a:cs typeface="Arial" panose="020B0604020202020204" pitchFamily="34" charset="0"/>
              </a:rPr>
              <a:t> </a:t>
            </a:r>
            <a:r>
              <a:rPr lang="ru-RU" sz="2200" b="1" dirty="0" err="1" smtClean="0">
                <a:latin typeface="Arial" panose="020B0604020202020204" pitchFamily="34" charset="0"/>
                <a:cs typeface="Arial" panose="020B0604020202020204" pitchFamily="34" charset="0"/>
              </a:rPr>
              <a:t>сезiмдер</a:t>
            </a:r>
            <a:endParaRPr lang="en-US" sz="2200" b="1" dirty="0">
              <a:latin typeface="Arial" panose="020B0604020202020204" pitchFamily="34" charset="0"/>
              <a:cs typeface="Arial" panose="020B0604020202020204" pitchFamily="34" charset="0"/>
            </a:endParaRPr>
          </a:p>
          <a:p>
            <a:r>
              <a:rPr lang="en-US" sz="2200" b="1" dirty="0" smtClean="0">
                <a:latin typeface="Arial" panose="020B0604020202020204" pitchFamily="34" charset="0"/>
                <a:cs typeface="Arial" panose="020B0604020202020204" pitchFamily="34" charset="0"/>
              </a:rPr>
              <a:t>6. </a:t>
            </a:r>
            <a:r>
              <a:rPr lang="ru-RU" sz="2200" b="1" dirty="0" err="1" smtClean="0">
                <a:latin typeface="Arial" panose="020B0604020202020204" pitchFamily="34" charset="0"/>
                <a:cs typeface="Arial" panose="020B0604020202020204" pitchFamily="34" charset="0"/>
              </a:rPr>
              <a:t>Ерiк</a:t>
            </a:r>
            <a:endParaRPr lang="ru-RU" dirty="0"/>
          </a:p>
        </p:txBody>
      </p:sp>
      <p:pic>
        <p:nvPicPr>
          <p:cNvPr id="5122" name="Picture 2" descr="http://medvesti.com/uploads/posts/2012-02/1330549766_emocii.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27171" y="3993821"/>
            <a:ext cx="3810000" cy="2857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449554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323528" y="1340768"/>
            <a:ext cx="8496944" cy="3528392"/>
          </a:xfrm>
        </p:spPr>
        <p:txBody>
          <a:bodyPr>
            <a:noAutofit/>
          </a:bodyPr>
          <a:lstStyle/>
          <a:p>
            <a:pPr marL="45720" indent="0" algn="just">
              <a:buNone/>
            </a:pPr>
            <a:r>
              <a:rPr lang="ru-RU" sz="2800" dirty="0">
                <a:solidFill>
                  <a:schemeClr val="bg2">
                    <a:lumMod val="10000"/>
                  </a:schemeClr>
                </a:solidFill>
                <a:latin typeface="Times New Roman" pitchFamily="18" charset="0"/>
                <a:cs typeface="Times New Roman" pitchFamily="18" charset="0"/>
              </a:rPr>
              <a:t> </a:t>
            </a:r>
            <a:r>
              <a:rPr lang="ru-RU" sz="2800" dirty="0" smtClean="0">
                <a:solidFill>
                  <a:schemeClr val="bg2">
                    <a:lumMod val="10000"/>
                  </a:schemeClr>
                </a:solidFill>
                <a:latin typeface="Times New Roman" pitchFamily="18" charset="0"/>
                <a:cs typeface="Times New Roman" pitchFamily="18" charset="0"/>
              </a:rPr>
              <a:t>       </a:t>
            </a:r>
            <a:r>
              <a:rPr lang="ru-RU" sz="2800" b="1" dirty="0" err="1" smtClean="0">
                <a:solidFill>
                  <a:schemeClr val="tx1">
                    <a:lumMod val="95000"/>
                    <a:lumOff val="5000"/>
                  </a:schemeClr>
                </a:solidFill>
                <a:latin typeface="Times New Roman" pitchFamily="18" charset="0"/>
                <a:cs typeface="Times New Roman" pitchFamily="18" charset="0"/>
              </a:rPr>
              <a:t>Жек</a:t>
            </a:r>
            <a:r>
              <a:rPr lang="ru-RU" sz="2800" b="1" dirty="0" smtClean="0">
                <a:solidFill>
                  <a:schemeClr val="tx1">
                    <a:lumMod val="95000"/>
                    <a:lumOff val="5000"/>
                  </a:schemeClr>
                </a:solidFill>
                <a:latin typeface="Times New Roman" pitchFamily="18" charset="0"/>
                <a:cs typeface="Times New Roman" pitchFamily="18" charset="0"/>
              </a:rPr>
              <a:t> </a:t>
            </a:r>
            <a:r>
              <a:rPr lang="ru-RU" sz="2800" b="1" dirty="0">
                <a:solidFill>
                  <a:schemeClr val="tx1">
                    <a:lumMod val="95000"/>
                    <a:lumOff val="5000"/>
                  </a:schemeClr>
                </a:solidFill>
                <a:latin typeface="Times New Roman" pitchFamily="18" charset="0"/>
                <a:cs typeface="Times New Roman" pitchFamily="18" charset="0"/>
              </a:rPr>
              <a:t>көру </a:t>
            </a:r>
            <a:r>
              <a:rPr lang="ru-RU" sz="2800" dirty="0">
                <a:solidFill>
                  <a:schemeClr val="tx1">
                    <a:lumMod val="95000"/>
                    <a:lumOff val="5000"/>
                  </a:schemeClr>
                </a:solidFill>
                <a:latin typeface="Times New Roman" pitchFamily="18" charset="0"/>
                <a:cs typeface="Times New Roman" pitchFamily="18" charset="0"/>
              </a:rPr>
              <a:t>- адам аралық қатынастарда субъект</a:t>
            </a:r>
            <a:r>
              <a:rPr lang="en-US" sz="2800" dirty="0">
                <a:solidFill>
                  <a:schemeClr val="tx1">
                    <a:lumMod val="95000"/>
                    <a:lumOff val="5000"/>
                  </a:schemeClr>
                </a:solidFill>
                <a:latin typeface="Times New Roman" pitchFamily="18" charset="0"/>
                <a:cs typeface="Times New Roman" pitchFamily="18" charset="0"/>
              </a:rPr>
              <a:t>i</a:t>
            </a:r>
            <a:r>
              <a:rPr lang="ru-RU" sz="2800" dirty="0">
                <a:solidFill>
                  <a:schemeClr val="tx1">
                    <a:lumMod val="95000"/>
                    <a:lumOff val="5000"/>
                  </a:schemeClr>
                </a:solidFill>
                <a:latin typeface="Times New Roman" pitchFamily="18" charset="0"/>
                <a:cs typeface="Times New Roman" pitchFamily="18" charset="0"/>
              </a:rPr>
              <a:t>н</a:t>
            </a:r>
            <a:r>
              <a:rPr lang="en-US" sz="2800" dirty="0">
                <a:solidFill>
                  <a:schemeClr val="tx1">
                    <a:lumMod val="95000"/>
                    <a:lumOff val="5000"/>
                  </a:schemeClr>
                </a:solidFill>
                <a:latin typeface="Times New Roman" pitchFamily="18" charset="0"/>
                <a:cs typeface="Times New Roman" pitchFamily="18" charset="0"/>
              </a:rPr>
              <a:t>i</a:t>
            </a:r>
            <a:r>
              <a:rPr lang="ru-RU" sz="2800" dirty="0">
                <a:solidFill>
                  <a:schemeClr val="tx1">
                    <a:lumMod val="95000"/>
                    <a:lumOff val="5000"/>
                  </a:schemeClr>
                </a:solidFill>
                <a:latin typeface="Times New Roman" pitchFamily="18" charset="0"/>
                <a:cs typeface="Times New Roman" pitchFamily="18" charset="0"/>
              </a:rPr>
              <a:t>ң көзқарас, өм</a:t>
            </a:r>
            <a:r>
              <a:rPr lang="en-US" sz="2800" dirty="0">
                <a:solidFill>
                  <a:schemeClr val="tx1">
                    <a:lumMod val="95000"/>
                    <a:lumOff val="5000"/>
                  </a:schemeClr>
                </a:solidFill>
                <a:latin typeface="Times New Roman" pitchFamily="18" charset="0"/>
                <a:cs typeface="Times New Roman" pitchFamily="18" charset="0"/>
              </a:rPr>
              <a:t>i</a:t>
            </a:r>
            <a:r>
              <a:rPr lang="ru-RU" sz="2800" dirty="0">
                <a:solidFill>
                  <a:schemeClr val="tx1">
                    <a:lumMod val="95000"/>
                    <a:lumOff val="5000"/>
                  </a:schemeClr>
                </a:solidFill>
                <a:latin typeface="Times New Roman" pitchFamily="18" charset="0"/>
                <a:cs typeface="Times New Roman" pitchFamily="18" charset="0"/>
              </a:rPr>
              <a:t>рл</a:t>
            </a:r>
            <a:r>
              <a:rPr lang="en-US" sz="2800" dirty="0">
                <a:solidFill>
                  <a:schemeClr val="tx1">
                    <a:lumMod val="95000"/>
                    <a:lumOff val="5000"/>
                  </a:schemeClr>
                </a:solidFill>
                <a:latin typeface="Times New Roman" pitchFamily="18" charset="0"/>
                <a:cs typeface="Times New Roman" pitchFamily="18" charset="0"/>
              </a:rPr>
              <a:t>i</a:t>
            </a:r>
            <a:r>
              <a:rPr lang="ru-RU" sz="2800" dirty="0">
                <a:solidFill>
                  <a:schemeClr val="tx1">
                    <a:lumMod val="95000"/>
                    <a:lumOff val="5000"/>
                  </a:schemeClr>
                </a:solidFill>
                <a:latin typeface="Times New Roman" pitchFamily="18" charset="0"/>
                <a:cs typeface="Times New Roman" pitchFamily="18" charset="0"/>
              </a:rPr>
              <a:t>к салты </a:t>
            </a:r>
            <a:r>
              <a:rPr lang="ru-RU" sz="2800" dirty="0" smtClean="0">
                <a:solidFill>
                  <a:schemeClr val="tx1">
                    <a:lumMod val="95000"/>
                    <a:lumOff val="5000"/>
                  </a:schemeClr>
                </a:solidFill>
                <a:latin typeface="Times New Roman" pitchFamily="18" charset="0"/>
                <a:cs typeface="Times New Roman" pitchFamily="18" charset="0"/>
              </a:rPr>
              <a:t>мен сез</a:t>
            </a:r>
            <a:r>
              <a:rPr lang="en-US" sz="2800" dirty="0">
                <a:solidFill>
                  <a:schemeClr val="tx1">
                    <a:lumMod val="95000"/>
                    <a:lumOff val="5000"/>
                  </a:schemeClr>
                </a:solidFill>
                <a:latin typeface="Times New Roman" pitchFamily="18" charset="0"/>
                <a:cs typeface="Times New Roman" pitchFamily="18" charset="0"/>
              </a:rPr>
              <a:t>i</a:t>
            </a:r>
            <a:r>
              <a:rPr lang="ru-RU" sz="2800" dirty="0">
                <a:solidFill>
                  <a:schemeClr val="tx1">
                    <a:lumMod val="95000"/>
                    <a:lumOff val="5000"/>
                  </a:schemeClr>
                </a:solidFill>
                <a:latin typeface="Times New Roman" pitchFamily="18" charset="0"/>
                <a:cs typeface="Times New Roman" pitchFamily="18" charset="0"/>
              </a:rPr>
              <a:t>м объект</a:t>
            </a:r>
            <a:r>
              <a:rPr lang="en-US" sz="2800" dirty="0">
                <a:solidFill>
                  <a:schemeClr val="tx1">
                    <a:lumMod val="95000"/>
                    <a:lumOff val="5000"/>
                  </a:schemeClr>
                </a:solidFill>
                <a:latin typeface="Times New Roman" pitchFamily="18" charset="0"/>
                <a:cs typeface="Times New Roman" pitchFamily="18" charset="0"/>
              </a:rPr>
              <a:t>i </a:t>
            </a:r>
            <a:r>
              <a:rPr lang="ru-RU" sz="2800" dirty="0">
                <a:solidFill>
                  <a:schemeClr val="tx1">
                    <a:lumMod val="95000"/>
                    <a:lumOff val="5000"/>
                  </a:schemeClr>
                </a:solidFill>
                <a:latin typeface="Times New Roman" pitchFamily="18" charset="0"/>
                <a:cs typeface="Times New Roman" pitchFamily="18" charset="0"/>
              </a:rPr>
              <a:t>қылықтарының б</a:t>
            </a:r>
            <a:r>
              <a:rPr lang="en-US" sz="2800" dirty="0">
                <a:solidFill>
                  <a:schemeClr val="tx1">
                    <a:lumMod val="95000"/>
                    <a:lumOff val="5000"/>
                  </a:schemeClr>
                </a:solidFill>
                <a:latin typeface="Times New Roman" pitchFamily="18" charset="0"/>
                <a:cs typeface="Times New Roman" pitchFamily="18" charset="0"/>
              </a:rPr>
              <a:t>i</a:t>
            </a:r>
            <a:r>
              <a:rPr lang="ru-RU" sz="2800" dirty="0">
                <a:solidFill>
                  <a:schemeClr val="tx1">
                    <a:lumMod val="95000"/>
                    <a:lumOff val="5000"/>
                  </a:schemeClr>
                </a:solidFill>
                <a:latin typeface="Times New Roman" pitchFamily="18" charset="0"/>
                <a:cs typeface="Times New Roman" pitchFamily="18" charset="0"/>
              </a:rPr>
              <a:t>р-б</a:t>
            </a:r>
            <a:r>
              <a:rPr lang="en-US" sz="2800" dirty="0">
                <a:solidFill>
                  <a:schemeClr val="tx1">
                    <a:lumMod val="95000"/>
                    <a:lumOff val="5000"/>
                  </a:schemeClr>
                </a:solidFill>
                <a:latin typeface="Times New Roman" pitchFamily="18" charset="0"/>
                <a:cs typeface="Times New Roman" pitchFamily="18" charset="0"/>
              </a:rPr>
              <a:t>i</a:t>
            </a:r>
            <a:r>
              <a:rPr lang="ru-RU" sz="2800" dirty="0">
                <a:solidFill>
                  <a:schemeClr val="tx1">
                    <a:lumMod val="95000"/>
                    <a:lumOff val="5000"/>
                  </a:schemeClr>
                </a:solidFill>
                <a:latin typeface="Times New Roman" pitchFamily="18" charset="0"/>
                <a:cs typeface="Times New Roman" pitchFamily="18" charset="0"/>
              </a:rPr>
              <a:t>р</a:t>
            </a:r>
            <a:r>
              <a:rPr lang="en-US" sz="2800" dirty="0">
                <a:solidFill>
                  <a:schemeClr val="tx1">
                    <a:lumMod val="95000"/>
                    <a:lumOff val="5000"/>
                  </a:schemeClr>
                </a:solidFill>
                <a:latin typeface="Times New Roman" pitchFamily="18" charset="0"/>
                <a:cs typeface="Times New Roman" pitchFamily="18" charset="0"/>
              </a:rPr>
              <a:t>i</a:t>
            </a:r>
            <a:r>
              <a:rPr lang="ru-RU" sz="2800" dirty="0">
                <a:solidFill>
                  <a:schemeClr val="tx1">
                    <a:lumMod val="95000"/>
                    <a:lumOff val="5000"/>
                  </a:schemeClr>
                </a:solidFill>
                <a:latin typeface="Times New Roman" pitchFamily="18" charset="0"/>
                <a:cs typeface="Times New Roman" pitchFamily="18" charset="0"/>
              </a:rPr>
              <a:t>не с</a:t>
            </a:r>
            <a:r>
              <a:rPr lang="en-US" sz="2800" dirty="0">
                <a:solidFill>
                  <a:schemeClr val="tx1">
                    <a:lumMod val="95000"/>
                    <a:lumOff val="5000"/>
                  </a:schemeClr>
                </a:solidFill>
                <a:latin typeface="Times New Roman" pitchFamily="18" charset="0"/>
                <a:cs typeface="Times New Roman" pitchFamily="18" charset="0"/>
              </a:rPr>
              <a:t>ə</a:t>
            </a:r>
            <a:r>
              <a:rPr lang="ru-RU" sz="2800" dirty="0">
                <a:solidFill>
                  <a:schemeClr val="tx1">
                    <a:lumMod val="95000"/>
                    <a:lumOff val="5000"/>
                  </a:schemeClr>
                </a:solidFill>
                <a:latin typeface="Times New Roman" pitchFamily="18" charset="0"/>
                <a:cs typeface="Times New Roman" pitchFamily="18" charset="0"/>
              </a:rPr>
              <a:t>йкес келмеу</a:t>
            </a:r>
            <a:r>
              <a:rPr lang="en-US" sz="2800" dirty="0">
                <a:solidFill>
                  <a:schemeClr val="tx1">
                    <a:lumMod val="95000"/>
                    <a:lumOff val="5000"/>
                  </a:schemeClr>
                </a:solidFill>
                <a:latin typeface="Times New Roman" pitchFamily="18" charset="0"/>
                <a:cs typeface="Times New Roman" pitchFamily="18" charset="0"/>
              </a:rPr>
              <a:t>i</a:t>
            </a:r>
            <a:r>
              <a:rPr lang="ru-RU" sz="2800" dirty="0">
                <a:solidFill>
                  <a:schemeClr val="tx1">
                    <a:lumMod val="95000"/>
                    <a:lumOff val="5000"/>
                  </a:schemeClr>
                </a:solidFill>
                <a:latin typeface="Times New Roman" pitchFamily="18" charset="0"/>
                <a:cs typeface="Times New Roman" pitchFamily="18" charset="0"/>
              </a:rPr>
              <a:t>нен жүз берет</a:t>
            </a:r>
            <a:r>
              <a:rPr lang="en-US" sz="2800" dirty="0">
                <a:solidFill>
                  <a:schemeClr val="tx1">
                    <a:lumMod val="95000"/>
                    <a:lumOff val="5000"/>
                  </a:schemeClr>
                </a:solidFill>
                <a:latin typeface="Times New Roman" pitchFamily="18" charset="0"/>
                <a:cs typeface="Times New Roman" pitchFamily="18" charset="0"/>
              </a:rPr>
              <a:t>i</a:t>
            </a:r>
            <a:r>
              <a:rPr lang="ru-RU" sz="2800" dirty="0">
                <a:solidFill>
                  <a:schemeClr val="tx1">
                    <a:lumMod val="95000"/>
                    <a:lumOff val="5000"/>
                  </a:schemeClr>
                </a:solidFill>
                <a:latin typeface="Times New Roman" pitchFamily="18" charset="0"/>
                <a:cs typeface="Times New Roman" pitchFamily="18" charset="0"/>
              </a:rPr>
              <a:t>н ұнамсыз көң</a:t>
            </a:r>
            <a:r>
              <a:rPr lang="en-US" sz="2800" dirty="0">
                <a:solidFill>
                  <a:schemeClr val="tx1">
                    <a:lumMod val="95000"/>
                    <a:lumOff val="5000"/>
                  </a:schemeClr>
                </a:solidFill>
                <a:latin typeface="Times New Roman" pitchFamily="18" charset="0"/>
                <a:cs typeface="Times New Roman" pitchFamily="18" charset="0"/>
              </a:rPr>
              <a:t>i</a:t>
            </a:r>
            <a:r>
              <a:rPr lang="ru-RU" sz="2800" dirty="0" smtClean="0">
                <a:solidFill>
                  <a:schemeClr val="tx1">
                    <a:lumMod val="95000"/>
                    <a:lumOff val="5000"/>
                  </a:schemeClr>
                </a:solidFill>
                <a:latin typeface="Times New Roman" pitchFamily="18" charset="0"/>
                <a:cs typeface="Times New Roman" pitchFamily="18" charset="0"/>
              </a:rPr>
              <a:t>л-күй</a:t>
            </a:r>
            <a:r>
              <a:rPr lang="ru-RU" sz="2800" dirty="0">
                <a:solidFill>
                  <a:schemeClr val="tx1">
                    <a:lumMod val="95000"/>
                    <a:lumOff val="5000"/>
                  </a:schemeClr>
                </a:solidFill>
                <a:latin typeface="Times New Roman" pitchFamily="18" charset="0"/>
                <a:cs typeface="Times New Roman" pitchFamily="18" charset="0"/>
              </a:rPr>
              <a:t>.</a:t>
            </a:r>
          </a:p>
          <a:p>
            <a:pPr marL="45720" indent="0" algn="just">
              <a:buNone/>
            </a:pPr>
            <a:r>
              <a:rPr lang="ru-RU" sz="2800" b="1" dirty="0">
                <a:solidFill>
                  <a:schemeClr val="tx1">
                    <a:lumMod val="95000"/>
                    <a:lumOff val="5000"/>
                  </a:schemeClr>
                </a:solidFill>
                <a:latin typeface="Times New Roman" pitchFamily="18" charset="0"/>
                <a:cs typeface="Times New Roman" pitchFamily="18" charset="0"/>
              </a:rPr>
              <a:t> </a:t>
            </a:r>
            <a:r>
              <a:rPr lang="ru-RU" sz="2800" b="1" dirty="0" smtClean="0">
                <a:solidFill>
                  <a:schemeClr val="tx1">
                    <a:lumMod val="95000"/>
                    <a:lumOff val="5000"/>
                  </a:schemeClr>
                </a:solidFill>
                <a:latin typeface="Times New Roman" pitchFamily="18" charset="0"/>
                <a:cs typeface="Times New Roman" pitchFamily="18" charset="0"/>
              </a:rPr>
              <a:t>      </a:t>
            </a:r>
            <a:r>
              <a:rPr lang="ru-RU" sz="2800" b="1" dirty="0" err="1" smtClean="0">
                <a:solidFill>
                  <a:schemeClr val="tx1">
                    <a:lumMod val="95000"/>
                    <a:lumOff val="5000"/>
                  </a:schemeClr>
                </a:solidFill>
                <a:latin typeface="Times New Roman" pitchFamily="18" charset="0"/>
                <a:cs typeface="Times New Roman" pitchFamily="18" charset="0"/>
              </a:rPr>
              <a:t>Қорқыныш</a:t>
            </a:r>
            <a:r>
              <a:rPr lang="ru-RU" sz="2800" b="1" dirty="0" smtClean="0">
                <a:solidFill>
                  <a:schemeClr val="tx1">
                    <a:lumMod val="95000"/>
                    <a:lumOff val="5000"/>
                  </a:schemeClr>
                </a:solidFill>
                <a:latin typeface="Times New Roman" pitchFamily="18" charset="0"/>
                <a:cs typeface="Times New Roman" pitchFamily="18" charset="0"/>
              </a:rPr>
              <a:t> </a:t>
            </a:r>
            <a:r>
              <a:rPr lang="ru-RU" sz="2800" dirty="0">
                <a:solidFill>
                  <a:schemeClr val="tx1">
                    <a:lumMod val="95000"/>
                    <a:lumOff val="5000"/>
                  </a:schemeClr>
                </a:solidFill>
                <a:latin typeface="Times New Roman" pitchFamily="18" charset="0"/>
                <a:cs typeface="Times New Roman" pitchFamily="18" charset="0"/>
              </a:rPr>
              <a:t>- субъектте өз т</a:t>
            </a:r>
            <a:r>
              <a:rPr lang="en-US" sz="2800" dirty="0">
                <a:solidFill>
                  <a:schemeClr val="tx1">
                    <a:lumMod val="95000"/>
                    <a:lumOff val="5000"/>
                  </a:schemeClr>
                </a:solidFill>
                <a:latin typeface="Times New Roman" pitchFamily="18" charset="0"/>
                <a:cs typeface="Times New Roman" pitchFamily="18" charset="0"/>
              </a:rPr>
              <a:t>i</a:t>
            </a:r>
            <a:r>
              <a:rPr lang="ru-RU" sz="2800" dirty="0">
                <a:solidFill>
                  <a:schemeClr val="tx1">
                    <a:lumMod val="95000"/>
                    <a:lumOff val="5000"/>
                  </a:schemeClr>
                </a:solidFill>
                <a:latin typeface="Times New Roman" pitchFamily="18" charset="0"/>
                <a:cs typeface="Times New Roman" pitchFamily="18" charset="0"/>
              </a:rPr>
              <a:t>рш</a:t>
            </a:r>
            <a:r>
              <a:rPr lang="en-US" sz="2800" dirty="0">
                <a:solidFill>
                  <a:schemeClr val="tx1">
                    <a:lumMod val="95000"/>
                    <a:lumOff val="5000"/>
                  </a:schemeClr>
                </a:solidFill>
                <a:latin typeface="Times New Roman" pitchFamily="18" charset="0"/>
                <a:cs typeface="Times New Roman" pitchFamily="18" charset="0"/>
              </a:rPr>
              <a:t>i</a:t>
            </a:r>
            <a:r>
              <a:rPr lang="ru-RU" sz="2800" dirty="0">
                <a:solidFill>
                  <a:schemeClr val="tx1">
                    <a:lumMod val="95000"/>
                    <a:lumOff val="5000"/>
                  </a:schemeClr>
                </a:solidFill>
                <a:latin typeface="Times New Roman" pitchFamily="18" charset="0"/>
                <a:cs typeface="Times New Roman" pitchFamily="18" charset="0"/>
              </a:rPr>
              <a:t>л</a:t>
            </a:r>
            <a:r>
              <a:rPr lang="en-US" sz="2800" dirty="0">
                <a:solidFill>
                  <a:schemeClr val="tx1">
                    <a:lumMod val="95000"/>
                    <a:lumOff val="5000"/>
                  </a:schemeClr>
                </a:solidFill>
                <a:latin typeface="Times New Roman" pitchFamily="18" charset="0"/>
                <a:cs typeface="Times New Roman" pitchFamily="18" charset="0"/>
              </a:rPr>
              <a:t>i</a:t>
            </a:r>
            <a:r>
              <a:rPr lang="ru-RU" sz="2800" dirty="0">
                <a:solidFill>
                  <a:schemeClr val="tx1">
                    <a:lumMod val="95000"/>
                    <a:lumOff val="5000"/>
                  </a:schemeClr>
                </a:solidFill>
                <a:latin typeface="Times New Roman" pitchFamily="18" charset="0"/>
                <a:cs typeface="Times New Roman" pitchFamily="18" charset="0"/>
              </a:rPr>
              <a:t>г</a:t>
            </a:r>
            <a:r>
              <a:rPr lang="en-US" sz="2800" dirty="0">
                <a:solidFill>
                  <a:schemeClr val="tx1">
                    <a:lumMod val="95000"/>
                    <a:lumOff val="5000"/>
                  </a:schemeClr>
                </a:solidFill>
                <a:latin typeface="Times New Roman" pitchFamily="18" charset="0"/>
                <a:cs typeface="Times New Roman" pitchFamily="18" charset="0"/>
              </a:rPr>
              <a:t>i</a:t>
            </a:r>
            <a:r>
              <a:rPr lang="ru-RU" sz="2800" dirty="0">
                <a:solidFill>
                  <a:schemeClr val="tx1">
                    <a:lumMod val="95000"/>
                    <a:lumOff val="5000"/>
                  </a:schemeClr>
                </a:solidFill>
                <a:latin typeface="Times New Roman" pitchFamily="18" charset="0"/>
                <a:cs typeface="Times New Roman" pitchFamily="18" charset="0"/>
              </a:rPr>
              <a:t>не шын немесе болуы мүмк</a:t>
            </a:r>
            <a:r>
              <a:rPr lang="en-US" sz="2800" dirty="0">
                <a:solidFill>
                  <a:schemeClr val="tx1">
                    <a:lumMod val="95000"/>
                    <a:lumOff val="5000"/>
                  </a:schemeClr>
                </a:solidFill>
                <a:latin typeface="Times New Roman" pitchFamily="18" charset="0"/>
                <a:cs typeface="Times New Roman" pitchFamily="18" charset="0"/>
              </a:rPr>
              <a:t>i</a:t>
            </a:r>
            <a:r>
              <a:rPr lang="ru-RU" sz="2800" dirty="0">
                <a:solidFill>
                  <a:schemeClr val="tx1">
                    <a:lumMod val="95000"/>
                    <a:lumOff val="5000"/>
                  </a:schemeClr>
                </a:solidFill>
                <a:latin typeface="Times New Roman" pitchFamily="18" charset="0"/>
                <a:cs typeface="Times New Roman" pitchFamily="18" charset="0"/>
              </a:rPr>
              <a:t>н қатер жөн</a:t>
            </a:r>
            <a:r>
              <a:rPr lang="en-US" sz="2800" dirty="0">
                <a:solidFill>
                  <a:schemeClr val="tx1">
                    <a:lumMod val="95000"/>
                    <a:lumOff val="5000"/>
                  </a:schemeClr>
                </a:solidFill>
                <a:latin typeface="Times New Roman" pitchFamily="18" charset="0"/>
                <a:cs typeface="Times New Roman" pitchFamily="18" charset="0"/>
              </a:rPr>
              <a:t>i</a:t>
            </a:r>
            <a:r>
              <a:rPr lang="ru-RU" sz="2800" dirty="0" smtClean="0">
                <a:solidFill>
                  <a:schemeClr val="tx1">
                    <a:lumMod val="95000"/>
                    <a:lumOff val="5000"/>
                  </a:schemeClr>
                </a:solidFill>
                <a:latin typeface="Times New Roman" pitchFamily="18" charset="0"/>
                <a:cs typeface="Times New Roman" pitchFamily="18" charset="0"/>
              </a:rPr>
              <a:t>нде ақпарат </a:t>
            </a:r>
            <a:r>
              <a:rPr lang="ru-RU" sz="2800" dirty="0">
                <a:solidFill>
                  <a:schemeClr val="tx1">
                    <a:lumMod val="95000"/>
                    <a:lumOff val="5000"/>
                  </a:schemeClr>
                </a:solidFill>
                <a:latin typeface="Times New Roman" pitchFamily="18" charset="0"/>
                <a:cs typeface="Times New Roman" pitchFamily="18" charset="0"/>
              </a:rPr>
              <a:t>алумен б</a:t>
            </a:r>
            <a:r>
              <a:rPr lang="en-US" sz="2800" dirty="0">
                <a:solidFill>
                  <a:schemeClr val="tx1">
                    <a:lumMod val="95000"/>
                    <a:lumOff val="5000"/>
                  </a:schemeClr>
                </a:solidFill>
                <a:latin typeface="Times New Roman" pitchFamily="18" charset="0"/>
                <a:cs typeface="Times New Roman" pitchFamily="18" charset="0"/>
              </a:rPr>
              <a:t>i</a:t>
            </a:r>
            <a:r>
              <a:rPr lang="ru-RU" sz="2800" dirty="0">
                <a:solidFill>
                  <a:schemeClr val="tx1">
                    <a:lumMod val="95000"/>
                    <a:lumOff val="5000"/>
                  </a:schemeClr>
                </a:solidFill>
                <a:latin typeface="Times New Roman" pitchFamily="18" charset="0"/>
                <a:cs typeface="Times New Roman" pitchFamily="18" charset="0"/>
              </a:rPr>
              <a:t>рге пайда </a:t>
            </a:r>
            <a:r>
              <a:rPr lang="ru-RU" sz="2800" dirty="0" err="1">
                <a:solidFill>
                  <a:schemeClr val="tx1">
                    <a:lumMod val="95000"/>
                    <a:lumOff val="5000"/>
                  </a:schemeClr>
                </a:solidFill>
                <a:latin typeface="Times New Roman" pitchFamily="18" charset="0"/>
                <a:cs typeface="Times New Roman" pitchFamily="18" charset="0"/>
              </a:rPr>
              <a:t>болатын</a:t>
            </a:r>
            <a:r>
              <a:rPr lang="ru-RU" sz="2800" dirty="0">
                <a:solidFill>
                  <a:schemeClr val="tx1">
                    <a:lumMod val="95000"/>
                    <a:lumOff val="5000"/>
                  </a:schemeClr>
                </a:solidFill>
                <a:latin typeface="Times New Roman" pitchFamily="18" charset="0"/>
                <a:cs typeface="Times New Roman" pitchFamily="18" charset="0"/>
              </a:rPr>
              <a:t> </a:t>
            </a:r>
            <a:r>
              <a:rPr lang="kk-KZ" sz="2800" dirty="0" smtClean="0">
                <a:solidFill>
                  <a:schemeClr val="tx1">
                    <a:lumMod val="95000"/>
                    <a:lumOff val="5000"/>
                  </a:schemeClr>
                </a:solidFill>
                <a:latin typeface="Times New Roman" pitchFamily="18" charset="0"/>
                <a:cs typeface="Times New Roman" pitchFamily="18" charset="0"/>
              </a:rPr>
              <a:t>эмоция</a:t>
            </a:r>
            <a:r>
              <a:rPr lang="ru-RU" sz="2800" dirty="0" smtClean="0">
                <a:solidFill>
                  <a:schemeClr val="tx1">
                    <a:lumMod val="95000"/>
                    <a:lumOff val="5000"/>
                  </a:schemeClr>
                </a:solidFill>
                <a:latin typeface="Times New Roman" pitchFamily="18" charset="0"/>
                <a:cs typeface="Times New Roman" pitchFamily="18" charset="0"/>
              </a:rPr>
              <a:t>.</a:t>
            </a:r>
          </a:p>
        </p:txBody>
      </p:sp>
    </p:spTree>
    <p:extLst>
      <p:ext uri="{BB962C8B-B14F-4D97-AF65-F5344CB8AC3E}">
        <p14:creationId xmlns:p14="http://schemas.microsoft.com/office/powerpoint/2010/main" val="31406401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http://www.psychologos.ru/images/a/a5/Kaleydoskop_emociy.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11284" y="332656"/>
            <a:ext cx="8673026" cy="612068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9527334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79512" y="260648"/>
            <a:ext cx="8064896" cy="3567632"/>
          </a:xfrm>
        </p:spPr>
        <p:txBody>
          <a:bodyPr>
            <a:normAutofit fontScale="92500" lnSpcReduction="10000"/>
          </a:bodyPr>
          <a:lstStyle/>
          <a:p>
            <a:pPr marL="45720" indent="0" algn="just">
              <a:buNone/>
            </a:pPr>
            <a:r>
              <a:rPr lang="ru-RU" sz="2900" dirty="0" smtClean="0">
                <a:solidFill>
                  <a:schemeClr val="tx1"/>
                </a:solidFill>
                <a:latin typeface="Times New Roman" pitchFamily="18" charset="0"/>
                <a:cs typeface="Times New Roman" pitchFamily="18" charset="0"/>
              </a:rPr>
              <a:t>      </a:t>
            </a:r>
            <a:r>
              <a:rPr lang="ru-RU" sz="2800" dirty="0" err="1" smtClean="0">
                <a:latin typeface="Times New Roman" pitchFamily="18" charset="0"/>
                <a:cs typeface="Times New Roman" pitchFamily="18" charset="0"/>
              </a:rPr>
              <a:t>Өте</a:t>
            </a:r>
            <a:r>
              <a:rPr lang="ru-RU" sz="2800" dirty="0" smtClean="0">
                <a:latin typeface="Times New Roman" pitchFamily="18" charset="0"/>
                <a:cs typeface="Times New Roman" pitchFamily="18" charset="0"/>
              </a:rPr>
              <a:t> </a:t>
            </a:r>
            <a:r>
              <a:rPr lang="ru-RU" sz="2800" dirty="0">
                <a:latin typeface="Times New Roman" pitchFamily="18" charset="0"/>
                <a:cs typeface="Times New Roman" pitchFamily="18" charset="0"/>
              </a:rPr>
              <a:t>күшт</a:t>
            </a:r>
            <a:r>
              <a:rPr lang="en-US" sz="2800" dirty="0">
                <a:latin typeface="Times New Roman" pitchFamily="18" charset="0"/>
                <a:cs typeface="Times New Roman" pitchFamily="18" charset="0"/>
              </a:rPr>
              <a:t>i </a:t>
            </a:r>
            <a:r>
              <a:rPr lang="ru-RU" sz="2800" dirty="0">
                <a:latin typeface="Times New Roman" pitchFamily="18" charset="0"/>
                <a:cs typeface="Times New Roman" pitchFamily="18" charset="0"/>
              </a:rPr>
              <a:t>эмоциялық </a:t>
            </a:r>
            <a:r>
              <a:rPr lang="en-US" sz="2800" dirty="0">
                <a:latin typeface="Times New Roman" pitchFamily="18" charset="0"/>
                <a:cs typeface="Times New Roman" pitchFamily="18" charset="0"/>
              </a:rPr>
              <a:t>ə</a:t>
            </a:r>
            <a:r>
              <a:rPr lang="ru-RU" sz="2800" dirty="0">
                <a:latin typeface="Times New Roman" pitchFamily="18" charset="0"/>
                <a:cs typeface="Times New Roman" pitchFamily="18" charset="0"/>
              </a:rPr>
              <a:t>рекет көр</a:t>
            </a:r>
            <a:r>
              <a:rPr lang="en-US" sz="2800" dirty="0">
                <a:latin typeface="Times New Roman" pitchFamily="18" charset="0"/>
                <a:cs typeface="Times New Roman" pitchFamily="18" charset="0"/>
              </a:rPr>
              <a:t>i</a:t>
            </a:r>
            <a:r>
              <a:rPr lang="ru-RU" sz="2800" dirty="0">
                <a:latin typeface="Times New Roman" pitchFamily="18" charset="0"/>
                <a:cs typeface="Times New Roman" pitchFamily="18" charset="0"/>
              </a:rPr>
              <a:t>н</a:t>
            </a:r>
            <a:r>
              <a:rPr lang="en-US" sz="2800" dirty="0">
                <a:latin typeface="Times New Roman" pitchFamily="18" charset="0"/>
                <a:cs typeface="Times New Roman" pitchFamily="18" charset="0"/>
              </a:rPr>
              <a:t>i</a:t>
            </a:r>
            <a:r>
              <a:rPr lang="ru-RU" sz="2800" dirty="0">
                <a:latin typeface="Times New Roman" pitchFamily="18" charset="0"/>
                <a:cs typeface="Times New Roman" pitchFamily="18" charset="0"/>
              </a:rPr>
              <a:t>с</a:t>
            </a:r>
            <a:r>
              <a:rPr lang="en-US" sz="2800" dirty="0">
                <a:latin typeface="Times New Roman" pitchFamily="18" charset="0"/>
                <a:cs typeface="Times New Roman" pitchFamily="18" charset="0"/>
              </a:rPr>
              <a:t>i - </a:t>
            </a:r>
            <a:r>
              <a:rPr lang="ru-RU" sz="2800" b="1" dirty="0">
                <a:latin typeface="Times New Roman" pitchFamily="18" charset="0"/>
                <a:cs typeface="Times New Roman" pitchFamily="18" charset="0"/>
              </a:rPr>
              <a:t>аффект </a:t>
            </a:r>
            <a:r>
              <a:rPr lang="ru-RU" sz="2800" dirty="0">
                <a:latin typeface="Times New Roman" pitchFamily="18" charset="0"/>
                <a:cs typeface="Times New Roman" pitchFamily="18" charset="0"/>
              </a:rPr>
              <a:t>қысқа да қарқынды өту</a:t>
            </a:r>
            <a:r>
              <a:rPr lang="en-US" sz="2800" dirty="0">
                <a:latin typeface="Times New Roman" pitchFamily="18" charset="0"/>
                <a:cs typeface="Times New Roman" pitchFamily="18" charset="0"/>
              </a:rPr>
              <a:t>i</a:t>
            </a:r>
            <a:r>
              <a:rPr lang="ru-RU" sz="2800" dirty="0" smtClean="0">
                <a:latin typeface="Times New Roman" pitchFamily="18" charset="0"/>
                <a:cs typeface="Times New Roman" pitchFamily="18" charset="0"/>
              </a:rPr>
              <a:t>мен ерекшеленед</a:t>
            </a:r>
            <a:r>
              <a:rPr lang="en-US" sz="2800" dirty="0">
                <a:latin typeface="Times New Roman" pitchFamily="18" charset="0"/>
                <a:cs typeface="Times New Roman" pitchFamily="18" charset="0"/>
              </a:rPr>
              <a:t>i. </a:t>
            </a:r>
            <a:r>
              <a:rPr lang="ru-RU" sz="2800" dirty="0">
                <a:latin typeface="Times New Roman" pitchFamily="18" charset="0"/>
                <a:cs typeface="Times New Roman" pitchFamily="18" charset="0"/>
              </a:rPr>
              <a:t>Бұл сез</a:t>
            </a:r>
            <a:r>
              <a:rPr lang="en-US" sz="2800" dirty="0">
                <a:latin typeface="Times New Roman" pitchFamily="18" charset="0"/>
                <a:cs typeface="Times New Roman" pitchFamily="18" charset="0"/>
              </a:rPr>
              <a:t>i</a:t>
            </a:r>
            <a:r>
              <a:rPr lang="ru-RU" sz="2800" dirty="0">
                <a:latin typeface="Times New Roman" pitchFamily="18" charset="0"/>
                <a:cs typeface="Times New Roman" pitchFamily="18" charset="0"/>
              </a:rPr>
              <a:t>м құбылысы субъект</a:t>
            </a:r>
            <a:r>
              <a:rPr lang="en-US" sz="2800" dirty="0">
                <a:latin typeface="Times New Roman" pitchFamily="18" charset="0"/>
                <a:cs typeface="Times New Roman" pitchFamily="18" charset="0"/>
              </a:rPr>
              <a:t>i </a:t>
            </a:r>
            <a:r>
              <a:rPr lang="ru-RU" sz="2800" dirty="0">
                <a:latin typeface="Times New Roman" pitchFamily="18" charset="0"/>
                <a:cs typeface="Times New Roman" pitchFamily="18" charset="0"/>
              </a:rPr>
              <a:t>үш</a:t>
            </a:r>
            <a:r>
              <a:rPr lang="en-US" sz="2800" dirty="0">
                <a:latin typeface="Times New Roman" pitchFamily="18" charset="0"/>
                <a:cs typeface="Times New Roman" pitchFamily="18" charset="0"/>
              </a:rPr>
              <a:t>i</a:t>
            </a:r>
            <a:r>
              <a:rPr lang="ru-RU" sz="2800" dirty="0">
                <a:latin typeface="Times New Roman" pitchFamily="18" charset="0"/>
                <a:cs typeface="Times New Roman" pitchFamily="18" charset="0"/>
              </a:rPr>
              <a:t>н өте қажетт</a:t>
            </a:r>
            <a:r>
              <a:rPr lang="en-US" sz="2800" dirty="0">
                <a:latin typeface="Times New Roman" pitchFamily="18" charset="0"/>
                <a:cs typeface="Times New Roman" pitchFamily="18" charset="0"/>
              </a:rPr>
              <a:t>i </a:t>
            </a:r>
            <a:r>
              <a:rPr lang="ru-RU" sz="2800" dirty="0">
                <a:latin typeface="Times New Roman" pitchFamily="18" charset="0"/>
                <a:cs typeface="Times New Roman" pitchFamily="18" charset="0"/>
              </a:rPr>
              <a:t>болған өм</a:t>
            </a:r>
            <a:r>
              <a:rPr lang="en-US" sz="2800" dirty="0">
                <a:latin typeface="Times New Roman" pitchFamily="18" charset="0"/>
                <a:cs typeface="Times New Roman" pitchFamily="18" charset="0"/>
              </a:rPr>
              <a:t>i</a:t>
            </a:r>
            <a:r>
              <a:rPr lang="ru-RU" sz="2800" dirty="0">
                <a:latin typeface="Times New Roman" pitchFamily="18" charset="0"/>
                <a:cs typeface="Times New Roman" pitchFamily="18" charset="0"/>
              </a:rPr>
              <a:t>р </a:t>
            </a:r>
            <a:r>
              <a:rPr lang="ru-RU" sz="2800" dirty="0" smtClean="0">
                <a:latin typeface="Times New Roman" pitchFamily="18" charset="0"/>
                <a:cs typeface="Times New Roman" pitchFamily="18" charset="0"/>
              </a:rPr>
              <a:t>жағдайларының кенеттен </a:t>
            </a:r>
            <a:r>
              <a:rPr lang="ru-RU" sz="2800" dirty="0">
                <a:latin typeface="Times New Roman" pitchFamily="18" charset="0"/>
                <a:cs typeface="Times New Roman" pitchFamily="18" charset="0"/>
              </a:rPr>
              <a:t>өзгер</a:t>
            </a:r>
            <a:r>
              <a:rPr lang="en-US" sz="2800" dirty="0">
                <a:latin typeface="Times New Roman" pitchFamily="18" charset="0"/>
                <a:cs typeface="Times New Roman" pitchFamily="18" charset="0"/>
              </a:rPr>
              <a:t>i</a:t>
            </a:r>
            <a:r>
              <a:rPr lang="ru-RU" sz="2800" dirty="0">
                <a:latin typeface="Times New Roman" pitchFamily="18" charset="0"/>
                <a:cs typeface="Times New Roman" pitchFamily="18" charset="0"/>
              </a:rPr>
              <a:t>ске түсу</a:t>
            </a:r>
            <a:r>
              <a:rPr lang="en-US" sz="2800" dirty="0">
                <a:latin typeface="Times New Roman" pitchFamily="18" charset="0"/>
                <a:cs typeface="Times New Roman" pitchFamily="18" charset="0"/>
              </a:rPr>
              <a:t>i</a:t>
            </a:r>
            <a:r>
              <a:rPr lang="ru-RU" sz="2800" dirty="0">
                <a:latin typeface="Times New Roman" pitchFamily="18" charset="0"/>
                <a:cs typeface="Times New Roman" pitchFamily="18" charset="0"/>
              </a:rPr>
              <a:t>нен болады. Аффектте адамның қозғалыс </a:t>
            </a:r>
            <a:r>
              <a:rPr lang="en-US" sz="2800" dirty="0">
                <a:latin typeface="Times New Roman" pitchFamily="18" charset="0"/>
                <a:cs typeface="Times New Roman" pitchFamily="18" charset="0"/>
              </a:rPr>
              <a:t>ə</a:t>
            </a:r>
            <a:r>
              <a:rPr lang="ru-RU" sz="2800" dirty="0">
                <a:latin typeface="Times New Roman" pitchFamily="18" charset="0"/>
                <a:cs typeface="Times New Roman" pitchFamily="18" charset="0"/>
              </a:rPr>
              <a:t>рекеттер</a:t>
            </a:r>
            <a:r>
              <a:rPr lang="en-US" sz="2800" dirty="0">
                <a:latin typeface="Times New Roman" pitchFamily="18" charset="0"/>
                <a:cs typeface="Times New Roman" pitchFamily="18" charset="0"/>
              </a:rPr>
              <a:t>i </a:t>
            </a:r>
            <a:r>
              <a:rPr lang="ru-RU" sz="2800" dirty="0" smtClean="0">
                <a:latin typeface="Times New Roman" pitchFamily="18" charset="0"/>
                <a:cs typeface="Times New Roman" pitchFamily="18" charset="0"/>
              </a:rPr>
              <a:t>ұстамсыз күйге </a:t>
            </a:r>
            <a:r>
              <a:rPr lang="ru-RU" sz="2800" dirty="0">
                <a:latin typeface="Times New Roman" pitchFamily="18" charset="0"/>
                <a:cs typeface="Times New Roman" pitchFamily="18" charset="0"/>
              </a:rPr>
              <a:t>кел</a:t>
            </a:r>
            <a:r>
              <a:rPr lang="en-US" sz="2800" dirty="0">
                <a:latin typeface="Times New Roman" pitchFamily="18" charset="0"/>
                <a:cs typeface="Times New Roman" pitchFamily="18" charset="0"/>
              </a:rPr>
              <a:t>i</a:t>
            </a:r>
            <a:r>
              <a:rPr lang="ru-RU" sz="2800" dirty="0">
                <a:latin typeface="Times New Roman" pitchFamily="18" charset="0"/>
                <a:cs typeface="Times New Roman" pitchFamily="18" charset="0"/>
              </a:rPr>
              <a:t>п, </a:t>
            </a:r>
            <a:r>
              <a:rPr lang="en-US" sz="2800" dirty="0">
                <a:latin typeface="Times New Roman" pitchFamily="18" charset="0"/>
                <a:cs typeface="Times New Roman" pitchFamily="18" charset="0"/>
              </a:rPr>
              <a:t>i</a:t>
            </a:r>
            <a:r>
              <a:rPr lang="ru-RU" sz="2800" dirty="0">
                <a:latin typeface="Times New Roman" pitchFamily="18" charset="0"/>
                <a:cs typeface="Times New Roman" pitchFamily="18" charset="0"/>
              </a:rPr>
              <a:t>шк</a:t>
            </a:r>
            <a:r>
              <a:rPr lang="en-US" sz="2800" dirty="0">
                <a:latin typeface="Times New Roman" pitchFamily="18" charset="0"/>
                <a:cs typeface="Times New Roman" pitchFamily="18" charset="0"/>
              </a:rPr>
              <a:t>i </a:t>
            </a:r>
            <a:r>
              <a:rPr lang="ru-RU" sz="2800" dirty="0">
                <a:latin typeface="Times New Roman" pitchFamily="18" charset="0"/>
                <a:cs typeface="Times New Roman" pitchFamily="18" charset="0"/>
              </a:rPr>
              <a:t>ағзалар қызмет</a:t>
            </a:r>
            <a:r>
              <a:rPr lang="en-US" sz="2800" dirty="0">
                <a:latin typeface="Times New Roman" pitchFamily="18" charset="0"/>
                <a:cs typeface="Times New Roman" pitchFamily="18" charset="0"/>
              </a:rPr>
              <a:t>i </a:t>
            </a:r>
            <a:r>
              <a:rPr lang="ru-RU" sz="2800" dirty="0">
                <a:latin typeface="Times New Roman" pitchFamily="18" charset="0"/>
                <a:cs typeface="Times New Roman" pitchFamily="18" charset="0"/>
              </a:rPr>
              <a:t>күйзел</a:t>
            </a:r>
            <a:r>
              <a:rPr lang="en-US" sz="2800" dirty="0">
                <a:latin typeface="Times New Roman" pitchFamily="18" charset="0"/>
                <a:cs typeface="Times New Roman" pitchFamily="18" charset="0"/>
              </a:rPr>
              <a:t>i</a:t>
            </a:r>
            <a:r>
              <a:rPr lang="ru-RU" sz="2800" dirty="0">
                <a:latin typeface="Times New Roman" pitchFamily="18" charset="0"/>
                <a:cs typeface="Times New Roman" pitchFamily="18" charset="0"/>
              </a:rPr>
              <a:t>ске ұшырайды: т</a:t>
            </a:r>
            <a:r>
              <a:rPr lang="en-US" sz="2800" dirty="0">
                <a:latin typeface="Times New Roman" pitchFamily="18" charset="0"/>
                <a:cs typeface="Times New Roman" pitchFamily="18" charset="0"/>
              </a:rPr>
              <a:t>i</a:t>
            </a:r>
            <a:r>
              <a:rPr lang="ru-RU" sz="2800" dirty="0">
                <a:latin typeface="Times New Roman" pitchFamily="18" charset="0"/>
                <a:cs typeface="Times New Roman" pitchFamily="18" charset="0"/>
              </a:rPr>
              <a:t>лден қалады, жүрег</a:t>
            </a:r>
            <a:r>
              <a:rPr lang="en-US" sz="2800" dirty="0">
                <a:latin typeface="Times New Roman" pitchFamily="18" charset="0"/>
                <a:cs typeface="Times New Roman" pitchFamily="18" charset="0"/>
              </a:rPr>
              <a:t>i </a:t>
            </a:r>
            <a:r>
              <a:rPr lang="ru-RU" sz="2800" dirty="0">
                <a:latin typeface="Times New Roman" pitchFamily="18" charset="0"/>
                <a:cs typeface="Times New Roman" pitchFamily="18" charset="0"/>
              </a:rPr>
              <a:t>ұстайды</a:t>
            </a:r>
            <a:r>
              <a:rPr lang="ru-RU" sz="2800" dirty="0" smtClean="0">
                <a:latin typeface="Times New Roman" pitchFamily="18" charset="0"/>
                <a:cs typeface="Times New Roman" pitchFamily="18" charset="0"/>
              </a:rPr>
              <a:t>, ес</a:t>
            </a:r>
            <a:r>
              <a:rPr lang="en-US" sz="2800" dirty="0">
                <a:latin typeface="Times New Roman" pitchFamily="18" charset="0"/>
                <a:cs typeface="Times New Roman" pitchFamily="18" charset="0"/>
              </a:rPr>
              <a:t>i</a:t>
            </a:r>
            <a:r>
              <a:rPr lang="ru-RU" sz="2800" dirty="0">
                <a:latin typeface="Times New Roman" pitchFamily="18" charset="0"/>
                <a:cs typeface="Times New Roman" pitchFamily="18" charset="0"/>
              </a:rPr>
              <a:t>нен танады т.б. Бұл қорыққаннан да, қатты қуаныштан да </a:t>
            </a:r>
            <a:r>
              <a:rPr lang="ru-RU" sz="2800" dirty="0" err="1">
                <a:latin typeface="Times New Roman" pitchFamily="18" charset="0"/>
                <a:cs typeface="Times New Roman" pitchFamily="18" charset="0"/>
              </a:rPr>
              <a:t>болады</a:t>
            </a:r>
            <a:r>
              <a:rPr lang="ru-RU" sz="2800" dirty="0" smtClean="0">
                <a:latin typeface="Times New Roman" pitchFamily="18" charset="0"/>
                <a:cs typeface="Times New Roman" pitchFamily="18" charset="0"/>
              </a:rPr>
              <a:t>.</a:t>
            </a:r>
          </a:p>
        </p:txBody>
      </p:sp>
      <p:pic>
        <p:nvPicPr>
          <p:cNvPr id="1026" name="Picture 2" descr="http://mitrohin.info/uploads/2010/10/bad_boys_zarechny.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20978282">
            <a:off x="781325" y="3545380"/>
            <a:ext cx="3764691" cy="3029720"/>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https://encrypted-tbn2.gstatic.com/images?q=tbn:ANd9GcSPKU6qQ_29AmJqw1gPwhsvzqaGNh5Kt_doW4zO7AoTZTaStQF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rot="862955">
            <a:off x="5442089" y="3788119"/>
            <a:ext cx="3336071" cy="254424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3465460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395536" y="548680"/>
            <a:ext cx="8064896" cy="2376264"/>
          </a:xfrm>
        </p:spPr>
        <p:txBody>
          <a:bodyPr>
            <a:normAutofit fontScale="92500" lnSpcReduction="10000"/>
          </a:bodyPr>
          <a:lstStyle/>
          <a:p>
            <a:pPr marL="45720" indent="0" algn="just">
              <a:buNone/>
            </a:pPr>
            <a:r>
              <a:rPr lang="ru-RU" sz="2800" dirty="0" smtClean="0">
                <a:latin typeface="Times New Roman" pitchFamily="18" charset="0"/>
                <a:cs typeface="Times New Roman" pitchFamily="18" charset="0"/>
              </a:rPr>
              <a:t>      </a:t>
            </a:r>
            <a:r>
              <a:rPr lang="ru-RU" sz="2800" dirty="0" err="1" smtClean="0">
                <a:latin typeface="Times New Roman" pitchFamily="18" charset="0"/>
                <a:cs typeface="Times New Roman" pitchFamily="18" charset="0"/>
              </a:rPr>
              <a:t>Адамның</a:t>
            </a:r>
            <a:r>
              <a:rPr lang="ru-RU" sz="2800" dirty="0" smtClean="0">
                <a:latin typeface="Times New Roman" pitchFamily="18" charset="0"/>
                <a:cs typeface="Times New Roman" pitchFamily="18" charset="0"/>
              </a:rPr>
              <a:t> </a:t>
            </a:r>
            <a:r>
              <a:rPr lang="ru-RU" sz="2800" dirty="0">
                <a:latin typeface="Times New Roman" pitchFamily="18" charset="0"/>
                <a:cs typeface="Times New Roman" pitchFamily="18" charset="0"/>
              </a:rPr>
              <a:t>көң</a:t>
            </a:r>
            <a:r>
              <a:rPr lang="en-US" sz="2800" dirty="0">
                <a:latin typeface="Times New Roman" pitchFamily="18" charset="0"/>
                <a:cs typeface="Times New Roman" pitchFamily="18" charset="0"/>
              </a:rPr>
              <a:t>i</a:t>
            </a:r>
            <a:r>
              <a:rPr lang="ru-RU" sz="2800" dirty="0">
                <a:latin typeface="Times New Roman" pitchFamily="18" charset="0"/>
                <a:cs typeface="Times New Roman" pitchFamily="18" charset="0"/>
              </a:rPr>
              <a:t>л-күй</a:t>
            </a:r>
            <a:r>
              <a:rPr lang="en-US" sz="2800" dirty="0">
                <a:latin typeface="Times New Roman" pitchFamily="18" charset="0"/>
                <a:cs typeface="Times New Roman" pitchFamily="18" charset="0"/>
              </a:rPr>
              <a:t>i</a:t>
            </a:r>
            <a:r>
              <a:rPr lang="ru-RU" sz="2800" dirty="0">
                <a:latin typeface="Times New Roman" pitchFamily="18" charset="0"/>
                <a:cs typeface="Times New Roman" pitchFamily="18" charset="0"/>
              </a:rPr>
              <a:t>н</a:t>
            </a:r>
            <a:r>
              <a:rPr lang="en-US" sz="2800" dirty="0">
                <a:latin typeface="Times New Roman" pitchFamily="18" charset="0"/>
                <a:cs typeface="Times New Roman" pitchFamily="18" charset="0"/>
              </a:rPr>
              <a:t>i</a:t>
            </a:r>
            <a:r>
              <a:rPr lang="ru-RU" sz="2800" dirty="0">
                <a:latin typeface="Times New Roman" pitchFamily="18" charset="0"/>
                <a:cs typeface="Times New Roman" pitchFamily="18" charset="0"/>
              </a:rPr>
              <a:t>ң кейп</a:t>
            </a:r>
            <a:r>
              <a:rPr lang="en-US" sz="2800" dirty="0">
                <a:latin typeface="Times New Roman" pitchFamily="18" charset="0"/>
                <a:cs typeface="Times New Roman" pitchFamily="18" charset="0"/>
              </a:rPr>
              <a:t>i</a:t>
            </a:r>
            <a:r>
              <a:rPr lang="ru-RU" sz="2800" dirty="0">
                <a:latin typeface="Times New Roman" pitchFamily="18" charset="0"/>
                <a:cs typeface="Times New Roman" pitchFamily="18" charset="0"/>
              </a:rPr>
              <a:t>н б</a:t>
            </a:r>
            <a:r>
              <a:rPr lang="en-US" sz="2800" dirty="0">
                <a:latin typeface="Times New Roman" pitchFamily="18" charset="0"/>
                <a:cs typeface="Times New Roman" pitchFamily="18" charset="0"/>
              </a:rPr>
              <a:t>i</a:t>
            </a:r>
            <a:r>
              <a:rPr lang="ru-RU" sz="2800" dirty="0">
                <a:latin typeface="Times New Roman" pitchFamily="18" charset="0"/>
                <a:cs typeface="Times New Roman" pitchFamily="18" charset="0"/>
              </a:rPr>
              <a:t>лд</a:t>
            </a:r>
            <a:r>
              <a:rPr lang="en-US" sz="2800" dirty="0">
                <a:latin typeface="Times New Roman" pitchFamily="18" charset="0"/>
                <a:cs typeface="Times New Roman" pitchFamily="18" charset="0"/>
              </a:rPr>
              <a:t>i</a:t>
            </a:r>
            <a:r>
              <a:rPr lang="ru-RU" sz="2800" dirty="0">
                <a:latin typeface="Times New Roman" pitchFamily="18" charset="0"/>
                <a:cs typeface="Times New Roman" pitchFamily="18" charset="0"/>
              </a:rPr>
              <a:t>рет</a:t>
            </a:r>
            <a:r>
              <a:rPr lang="en-US" sz="2800" dirty="0">
                <a:latin typeface="Times New Roman" pitchFamily="18" charset="0"/>
                <a:cs typeface="Times New Roman" pitchFamily="18" charset="0"/>
              </a:rPr>
              <a:t>i</a:t>
            </a:r>
            <a:r>
              <a:rPr lang="ru-RU" sz="2800" dirty="0">
                <a:latin typeface="Times New Roman" pitchFamily="18" charset="0"/>
                <a:cs typeface="Times New Roman" pitchFamily="18" charset="0"/>
              </a:rPr>
              <a:t>н ж</a:t>
            </a:r>
            <a:r>
              <a:rPr lang="en-US" sz="2800" dirty="0">
                <a:latin typeface="Times New Roman" pitchFamily="18" charset="0"/>
                <a:cs typeface="Times New Roman" pitchFamily="18" charset="0"/>
              </a:rPr>
              <a:t>ə</a:t>
            </a:r>
            <a:r>
              <a:rPr lang="ru-RU" sz="2800" dirty="0">
                <a:latin typeface="Times New Roman" pitchFamily="18" charset="0"/>
                <a:cs typeface="Times New Roman" pitchFamily="18" charset="0"/>
              </a:rPr>
              <a:t>йтт</a:t>
            </a:r>
            <a:r>
              <a:rPr lang="en-US" sz="2800" dirty="0">
                <a:latin typeface="Times New Roman" pitchFamily="18" charset="0"/>
                <a:cs typeface="Times New Roman" pitchFamily="18" charset="0"/>
              </a:rPr>
              <a:t>i</a:t>
            </a:r>
            <a:r>
              <a:rPr lang="ru-RU" sz="2800" dirty="0">
                <a:latin typeface="Times New Roman" pitchFamily="18" charset="0"/>
                <a:cs typeface="Times New Roman" pitchFamily="18" charset="0"/>
              </a:rPr>
              <a:t>ң б</a:t>
            </a:r>
            <a:r>
              <a:rPr lang="en-US" sz="2800" dirty="0">
                <a:latin typeface="Times New Roman" pitchFamily="18" charset="0"/>
                <a:cs typeface="Times New Roman" pitchFamily="18" charset="0"/>
              </a:rPr>
              <a:t>i</a:t>
            </a:r>
            <a:r>
              <a:rPr lang="ru-RU" sz="2800" dirty="0">
                <a:latin typeface="Times New Roman" pitchFamily="18" charset="0"/>
                <a:cs typeface="Times New Roman" pitchFamily="18" charset="0"/>
              </a:rPr>
              <a:t>р</a:t>
            </a:r>
            <a:r>
              <a:rPr lang="en-US" sz="2800" dirty="0">
                <a:latin typeface="Times New Roman" pitchFamily="18" charset="0"/>
                <a:cs typeface="Times New Roman" pitchFamily="18" charset="0"/>
              </a:rPr>
              <a:t>i </a:t>
            </a:r>
            <a:r>
              <a:rPr lang="ru-RU" sz="2800" dirty="0">
                <a:latin typeface="Times New Roman" pitchFamily="18" charset="0"/>
                <a:cs typeface="Times New Roman" pitchFamily="18" charset="0"/>
              </a:rPr>
              <a:t>психологияда </a:t>
            </a:r>
            <a:r>
              <a:rPr lang="ru-RU" sz="2800" b="1" dirty="0" smtClean="0">
                <a:latin typeface="Times New Roman" pitchFamily="18" charset="0"/>
                <a:cs typeface="Times New Roman" pitchFamily="18" charset="0"/>
              </a:rPr>
              <a:t>фрустрация </a:t>
            </a:r>
            <a:r>
              <a:rPr lang="ru-RU" sz="2800" dirty="0" smtClean="0">
                <a:latin typeface="Times New Roman" pitchFamily="18" charset="0"/>
                <a:cs typeface="Times New Roman" pitchFamily="18" charset="0"/>
              </a:rPr>
              <a:t>(</a:t>
            </a:r>
            <a:r>
              <a:rPr lang="ru-RU" sz="2800" dirty="0">
                <a:latin typeface="Times New Roman" pitchFamily="18" charset="0"/>
                <a:cs typeface="Times New Roman" pitchFamily="18" charset="0"/>
              </a:rPr>
              <a:t>көң</a:t>
            </a:r>
            <a:r>
              <a:rPr lang="en-US" sz="2800" dirty="0">
                <a:latin typeface="Times New Roman" pitchFamily="18" charset="0"/>
                <a:cs typeface="Times New Roman" pitchFamily="18" charset="0"/>
              </a:rPr>
              <a:t>i</a:t>
            </a:r>
            <a:r>
              <a:rPr lang="ru-RU" sz="2800" dirty="0">
                <a:latin typeface="Times New Roman" pitchFamily="18" charset="0"/>
                <a:cs typeface="Times New Roman" pitchFamily="18" charset="0"/>
              </a:rPr>
              <a:t>лд</a:t>
            </a:r>
            <a:r>
              <a:rPr lang="en-US" sz="2800" dirty="0">
                <a:latin typeface="Times New Roman" pitchFamily="18" charset="0"/>
                <a:cs typeface="Times New Roman" pitchFamily="18" charset="0"/>
              </a:rPr>
              <a:t>i</a:t>
            </a:r>
            <a:r>
              <a:rPr lang="ru-RU" sz="2800" dirty="0">
                <a:latin typeface="Times New Roman" pitchFamily="18" charset="0"/>
                <a:cs typeface="Times New Roman" pitchFamily="18" charset="0"/>
              </a:rPr>
              <a:t>ң бұзылуы, межел</a:t>
            </a:r>
            <a:r>
              <a:rPr lang="en-US" sz="2800" dirty="0">
                <a:latin typeface="Times New Roman" pitchFamily="18" charset="0"/>
                <a:cs typeface="Times New Roman" pitchFamily="18" charset="0"/>
              </a:rPr>
              <a:t>i i</a:t>
            </a:r>
            <a:r>
              <a:rPr lang="ru-RU" sz="2800" dirty="0">
                <a:latin typeface="Times New Roman" pitchFamily="18" charset="0"/>
                <a:cs typeface="Times New Roman" pitchFamily="18" charset="0"/>
              </a:rPr>
              <a:t>ст</a:t>
            </a:r>
            <a:r>
              <a:rPr lang="en-US" sz="2800" dirty="0">
                <a:latin typeface="Times New Roman" pitchFamily="18" charset="0"/>
                <a:cs typeface="Times New Roman" pitchFamily="18" charset="0"/>
              </a:rPr>
              <a:t>i</a:t>
            </a:r>
            <a:r>
              <a:rPr lang="ru-RU" sz="2800" dirty="0">
                <a:latin typeface="Times New Roman" pitchFamily="18" charset="0"/>
                <a:cs typeface="Times New Roman" pitchFamily="18" charset="0"/>
              </a:rPr>
              <a:t>ң жүзеге аспай қалуы) деп аталады. Жоспарланған </a:t>
            </a:r>
            <a:r>
              <a:rPr lang="en-US" sz="2800" dirty="0">
                <a:latin typeface="Times New Roman" pitchFamily="18" charset="0"/>
                <a:cs typeface="Times New Roman" pitchFamily="18" charset="0"/>
              </a:rPr>
              <a:t>i</a:t>
            </a:r>
            <a:r>
              <a:rPr lang="ru-RU" sz="2800" dirty="0">
                <a:latin typeface="Times New Roman" pitchFamily="18" charset="0"/>
                <a:cs typeface="Times New Roman" pitchFamily="18" charset="0"/>
              </a:rPr>
              <a:t>с</a:t>
            </a:r>
            <a:r>
              <a:rPr lang="en-US" sz="2800" dirty="0">
                <a:latin typeface="Times New Roman" pitchFamily="18" charset="0"/>
                <a:cs typeface="Times New Roman" pitchFamily="18" charset="0"/>
              </a:rPr>
              <a:t>i </a:t>
            </a:r>
            <a:r>
              <a:rPr lang="ru-RU" sz="2800" dirty="0" smtClean="0">
                <a:latin typeface="Times New Roman" pitchFamily="18" charset="0"/>
                <a:cs typeface="Times New Roman" pitchFamily="18" charset="0"/>
              </a:rPr>
              <a:t>мен мүддел</a:t>
            </a:r>
            <a:r>
              <a:rPr lang="en-US" sz="2800" dirty="0">
                <a:latin typeface="Times New Roman" pitchFamily="18" charset="0"/>
                <a:cs typeface="Times New Roman" pitchFamily="18" charset="0"/>
              </a:rPr>
              <a:t>i </a:t>
            </a:r>
            <a:r>
              <a:rPr lang="ru-RU" sz="2800" dirty="0">
                <a:latin typeface="Times New Roman" pitchFamily="18" charset="0"/>
                <a:cs typeface="Times New Roman" pitchFamily="18" charset="0"/>
              </a:rPr>
              <a:t>мақсаты түрл</a:t>
            </a:r>
            <a:r>
              <a:rPr lang="en-US" sz="2800" dirty="0">
                <a:latin typeface="Times New Roman" pitchFamily="18" charset="0"/>
                <a:cs typeface="Times New Roman" pitchFamily="18" charset="0"/>
              </a:rPr>
              <a:t>i </a:t>
            </a:r>
            <a:r>
              <a:rPr lang="ru-RU" sz="2800" dirty="0">
                <a:latin typeface="Times New Roman" pitchFamily="18" charset="0"/>
                <a:cs typeface="Times New Roman" pitchFamily="18" charset="0"/>
              </a:rPr>
              <a:t>себептер мен кедерг</a:t>
            </a:r>
            <a:r>
              <a:rPr lang="en-US" sz="2800" dirty="0">
                <a:latin typeface="Times New Roman" pitchFamily="18" charset="0"/>
                <a:cs typeface="Times New Roman" pitchFamily="18" charset="0"/>
              </a:rPr>
              <a:t>i</a:t>
            </a:r>
            <a:r>
              <a:rPr lang="ru-RU" sz="2800" dirty="0">
                <a:latin typeface="Times New Roman" pitchFamily="18" charset="0"/>
                <a:cs typeface="Times New Roman" pitchFamily="18" charset="0"/>
              </a:rPr>
              <a:t>лерге ұшырып, адам оған ренжид</a:t>
            </a:r>
            <a:r>
              <a:rPr lang="en-US" sz="2800" dirty="0">
                <a:latin typeface="Times New Roman" pitchFamily="18" charset="0"/>
                <a:cs typeface="Times New Roman" pitchFamily="18" charset="0"/>
              </a:rPr>
              <a:t>i, </a:t>
            </a:r>
            <a:r>
              <a:rPr lang="ru-RU" sz="2800" dirty="0">
                <a:latin typeface="Times New Roman" pitchFamily="18" charset="0"/>
                <a:cs typeface="Times New Roman" pitchFamily="18" charset="0"/>
              </a:rPr>
              <a:t>көң</a:t>
            </a:r>
            <a:r>
              <a:rPr lang="en-US" sz="2800" dirty="0">
                <a:latin typeface="Times New Roman" pitchFamily="18" charset="0"/>
                <a:cs typeface="Times New Roman" pitchFamily="18" charset="0"/>
              </a:rPr>
              <a:t>i</a:t>
            </a:r>
            <a:r>
              <a:rPr lang="ru-RU" sz="2800" dirty="0">
                <a:latin typeface="Times New Roman" pitchFamily="18" charset="0"/>
                <a:cs typeface="Times New Roman" pitchFamily="18" charset="0"/>
              </a:rPr>
              <a:t>л</a:t>
            </a:r>
            <a:r>
              <a:rPr lang="en-US" sz="2800" dirty="0" smtClean="0">
                <a:latin typeface="Times New Roman" pitchFamily="18" charset="0"/>
                <a:cs typeface="Times New Roman" pitchFamily="18" charset="0"/>
              </a:rPr>
              <a:t>i</a:t>
            </a:r>
            <a:r>
              <a:rPr lang="ru-RU" sz="2800" dirty="0" smtClean="0">
                <a:latin typeface="Times New Roman" pitchFamily="18" charset="0"/>
                <a:cs typeface="Times New Roman" pitchFamily="18" charset="0"/>
              </a:rPr>
              <a:t> құлазып</a:t>
            </a:r>
            <a:r>
              <a:rPr lang="ru-RU" sz="2800" dirty="0">
                <a:latin typeface="Times New Roman" pitchFamily="18" charset="0"/>
                <a:cs typeface="Times New Roman" pitchFamily="18" charset="0"/>
              </a:rPr>
              <a:t>, қайғырып, күйзелед</a:t>
            </a:r>
            <a:r>
              <a:rPr lang="en-US" sz="2800" dirty="0">
                <a:latin typeface="Times New Roman" pitchFamily="18" charset="0"/>
                <a:cs typeface="Times New Roman" pitchFamily="18" charset="0"/>
              </a:rPr>
              <a:t>i, </a:t>
            </a:r>
            <a:r>
              <a:rPr lang="ru-RU" sz="2800" dirty="0">
                <a:latin typeface="Times New Roman" pitchFamily="18" charset="0"/>
                <a:cs typeface="Times New Roman" pitchFamily="18" charset="0"/>
              </a:rPr>
              <a:t>ашуға булығады.</a:t>
            </a:r>
          </a:p>
        </p:txBody>
      </p:sp>
      <p:pic>
        <p:nvPicPr>
          <p:cNvPr id="2050" name="Picture 2" descr="http://www.psyportal.net/wp-content/uploads/2011/06/frustration.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5536" y="2924944"/>
            <a:ext cx="3301852" cy="3782616"/>
          </a:xfrm>
          <a:prstGeom prst="rect">
            <a:avLst/>
          </a:prstGeom>
          <a:noFill/>
          <a:extLst>
            <a:ext uri="{909E8E84-426E-40DD-AFC4-6F175D3DCCD1}">
              <a14:hiddenFill xmlns:a14="http://schemas.microsoft.com/office/drawing/2010/main">
                <a:solidFill>
                  <a:srgbClr val="FFFFFF"/>
                </a:solidFill>
              </a14:hiddenFill>
            </a:ext>
          </a:extLst>
        </p:spPr>
      </p:pic>
      <p:pic>
        <p:nvPicPr>
          <p:cNvPr id="2052" name="Picture 4" descr="https://encrypted-tbn0.gstatic.com/images?q=tbn:ANd9GcR4yLEpJPnAs62mc8F4OSwSJMxCqZVuVJMjd2IYB2EneaaxI52l"/>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355976" y="3501008"/>
            <a:ext cx="4317069" cy="244827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7023463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11560" y="980728"/>
            <a:ext cx="8064896" cy="5040560"/>
          </a:xfrm>
        </p:spPr>
        <p:txBody>
          <a:bodyPr>
            <a:normAutofit fontScale="92500" lnSpcReduction="10000"/>
          </a:bodyPr>
          <a:lstStyle/>
          <a:p>
            <a:pPr marL="45720" indent="0" algn="just">
              <a:buNone/>
            </a:pPr>
            <a:r>
              <a:rPr lang="ru-RU" b="1" dirty="0">
                <a:solidFill>
                  <a:schemeClr val="tx1"/>
                </a:solidFill>
                <a:latin typeface="Times New Roman" pitchFamily="18" charset="0"/>
                <a:cs typeface="Times New Roman" pitchFamily="18" charset="0"/>
              </a:rPr>
              <a:t> </a:t>
            </a:r>
            <a:r>
              <a:rPr lang="ru-RU" b="1" dirty="0" smtClean="0">
                <a:solidFill>
                  <a:schemeClr val="tx1"/>
                </a:solidFill>
                <a:latin typeface="Times New Roman" pitchFamily="18" charset="0"/>
                <a:cs typeface="Times New Roman" pitchFamily="18" charset="0"/>
              </a:rPr>
              <a:t>       </a:t>
            </a:r>
            <a:r>
              <a:rPr lang="ru-RU" sz="3200" dirty="0" smtClean="0">
                <a:latin typeface="Times New Roman" pitchFamily="18" charset="0"/>
                <a:cs typeface="Times New Roman" pitchFamily="18" charset="0"/>
              </a:rPr>
              <a:t>Адам </a:t>
            </a:r>
            <a:r>
              <a:rPr lang="ru-RU" sz="3200" dirty="0">
                <a:latin typeface="Times New Roman" pitchFamily="18" charset="0"/>
                <a:cs typeface="Times New Roman" pitchFamily="18" charset="0"/>
              </a:rPr>
              <a:t>көңіл күйінің ерекше көріністері стресс және дистресс болып табылады. “Стресс” сөзі ағылшын тілінен аударғанда – зорлану, қысым жасау деген мағынаны білдіреді. Стрестік күй – соңғы 30-35 жыл ішінде ғылым мен техниканың, өнер мен білімнің тасқындап дамуына орай және экологиялық жағдайдың қолайсыздығына сәйкес адамда пайда болған эмоция мен сезімнің көрінісі. Адам осындай стрестік күйдің психологиялық ерекшеліктерін біліп, оған </a:t>
            </a:r>
            <a:r>
              <a:rPr lang="ru-RU" sz="3200" dirty="0" err="1">
                <a:latin typeface="Times New Roman" pitchFamily="18" charset="0"/>
                <a:cs typeface="Times New Roman" pitchFamily="18" charset="0"/>
              </a:rPr>
              <a:t>бейімделуі</a:t>
            </a:r>
            <a:r>
              <a:rPr lang="ru-RU" sz="3200" dirty="0">
                <a:latin typeface="Times New Roman" pitchFamily="18" charset="0"/>
                <a:cs typeface="Times New Roman" pitchFamily="18" charset="0"/>
              </a:rPr>
              <a:t> </a:t>
            </a:r>
            <a:r>
              <a:rPr lang="ru-RU" sz="3200" dirty="0" err="1" smtClean="0">
                <a:latin typeface="Times New Roman" pitchFamily="18" charset="0"/>
                <a:cs typeface="Times New Roman" pitchFamily="18" charset="0"/>
              </a:rPr>
              <a:t>қажет</a:t>
            </a:r>
            <a:r>
              <a:rPr lang="ru-RU" sz="3200" dirty="0" smtClean="0">
                <a:latin typeface="Times New Roman" pitchFamily="18" charset="0"/>
                <a:cs typeface="Times New Roman" pitchFamily="18" charset="0"/>
              </a:rPr>
              <a:t>.</a:t>
            </a:r>
            <a:endParaRPr lang="ru-RU" sz="3200" dirty="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val="309688094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539552" y="731520"/>
            <a:ext cx="8208912" cy="5505792"/>
          </a:xfrm>
        </p:spPr>
        <p:txBody>
          <a:bodyPr>
            <a:noAutofit/>
          </a:bodyPr>
          <a:lstStyle/>
          <a:p>
            <a:pPr marL="45720" indent="0" algn="just">
              <a:buNone/>
            </a:pPr>
            <a:r>
              <a:rPr lang="ru-RU" sz="2400" dirty="0">
                <a:latin typeface="Times New Roman" pitchFamily="18" charset="0"/>
                <a:cs typeface="Times New Roman" pitchFamily="18" charset="0"/>
              </a:rPr>
              <a:t> </a:t>
            </a:r>
            <a:r>
              <a:rPr lang="ru-RU" sz="2400" dirty="0" smtClean="0">
                <a:latin typeface="Times New Roman" pitchFamily="18" charset="0"/>
                <a:cs typeface="Times New Roman" pitchFamily="18" charset="0"/>
              </a:rPr>
              <a:t>     </a:t>
            </a:r>
            <a:r>
              <a:rPr lang="ru-RU" sz="2400" dirty="0" err="1" smtClean="0">
                <a:latin typeface="Times New Roman" pitchFamily="18" charset="0"/>
                <a:cs typeface="Times New Roman" pitchFamily="18" charset="0"/>
              </a:rPr>
              <a:t>Стрестің</a:t>
            </a:r>
            <a:r>
              <a:rPr lang="ru-RU" sz="2400" dirty="0" smtClean="0">
                <a:latin typeface="Times New Roman" pitchFamily="18" charset="0"/>
                <a:cs typeface="Times New Roman" pitchFamily="18" charset="0"/>
              </a:rPr>
              <a:t> </a:t>
            </a:r>
            <a:r>
              <a:rPr lang="ru-RU" sz="2400" dirty="0">
                <a:latin typeface="Times New Roman" pitchFamily="18" charset="0"/>
                <a:cs typeface="Times New Roman" pitchFamily="18" charset="0"/>
              </a:rPr>
              <a:t>физиологиялық негізі – американдық физиолог У. Кенноның гомеостазис (бұл терминнің мәні – ішкі организм қызметінің бір қалыпты жағдайы дегенді білдіреді) туралы ілімі мен Канада ғалымы Г. Сельенің организмнің сыртқы күшті тітіркендіргіштерге өздігінен икемделіп қорғануы жөніндегі зерттеуі. Мұндай тітіркендіргіштердің организмге әсерінің күштілігі сондай, олар адамның денесіне, жүйке жүйесіне, психикасына да күшті әсер етіп, сезімдік-эмоциялық жағдайын шиеленістіреді. Стрестік жағдай адамның мінез-құлқына да күшті әсер етіп, қалыпты жағдайларды ауытқуға ұшыратады, ол бей-берекет қимыл-қозғалыстар жасайды. Адамның психикалық процестері – қабылдау мен ес, зейін әдетен тыс қателіктер жібереді.</a:t>
            </a:r>
          </a:p>
        </p:txBody>
      </p:sp>
    </p:spTree>
    <p:extLst>
      <p:ext uri="{BB962C8B-B14F-4D97-AF65-F5344CB8AC3E}">
        <p14:creationId xmlns:p14="http://schemas.microsoft.com/office/powerpoint/2010/main" val="96266936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143000" y="731520"/>
            <a:ext cx="7677472" cy="1143000"/>
          </a:xfrm>
        </p:spPr>
        <p:txBody>
          <a:bodyPr/>
          <a:lstStyle/>
          <a:p>
            <a:pPr marL="0" indent="0" algn="ctr">
              <a:buNone/>
            </a:pPr>
            <a:r>
              <a:rPr lang="en-US" sz="3200" dirty="0">
                <a:solidFill>
                  <a:schemeClr val="tx1"/>
                </a:solidFill>
                <a:latin typeface="Arial" panose="020B0604020202020204" pitchFamily="34" charset="0"/>
                <a:cs typeface="Arial" panose="020B0604020202020204" pitchFamily="34" charset="0"/>
              </a:rPr>
              <a:t>4.</a:t>
            </a:r>
            <a:r>
              <a:rPr lang="kk-KZ" sz="3200" dirty="0">
                <a:solidFill>
                  <a:schemeClr val="tx1"/>
                </a:solidFill>
                <a:latin typeface="Arial" panose="020B0604020202020204" pitchFamily="34" charset="0"/>
                <a:cs typeface="Arial" panose="020B0604020202020204" pitchFamily="34" charset="0"/>
              </a:rPr>
              <a:t> </a:t>
            </a:r>
            <a:r>
              <a:rPr lang="ru-RU" sz="3200" dirty="0" err="1">
                <a:solidFill>
                  <a:schemeClr val="tx1"/>
                </a:solidFill>
                <a:latin typeface="Arial" panose="020B0604020202020204" pitchFamily="34" charset="0"/>
                <a:cs typeface="Arial" panose="020B0604020202020204" pitchFamily="34" charset="0"/>
              </a:rPr>
              <a:t>Сезiмдердiң</a:t>
            </a:r>
            <a:r>
              <a:rPr lang="ru-RU" sz="3200" dirty="0">
                <a:solidFill>
                  <a:schemeClr val="tx1"/>
                </a:solidFill>
                <a:latin typeface="Arial" panose="020B0604020202020204" pitchFamily="34" charset="0"/>
                <a:cs typeface="Arial" panose="020B0604020202020204" pitchFamily="34" charset="0"/>
              </a:rPr>
              <a:t> </a:t>
            </a:r>
            <a:r>
              <a:rPr lang="ru-RU" sz="3200" dirty="0" err="1">
                <a:solidFill>
                  <a:schemeClr val="tx1"/>
                </a:solidFill>
                <a:latin typeface="Arial" panose="020B0604020202020204" pitchFamily="34" charset="0"/>
                <a:cs typeface="Arial" panose="020B0604020202020204" pitchFamily="34" charset="0"/>
              </a:rPr>
              <a:t>психологиялық</a:t>
            </a:r>
            <a:r>
              <a:rPr lang="ru-RU" sz="3200" dirty="0">
                <a:solidFill>
                  <a:schemeClr val="tx1"/>
                </a:solidFill>
                <a:latin typeface="Arial" panose="020B0604020202020204" pitchFamily="34" charset="0"/>
                <a:cs typeface="Arial" panose="020B0604020202020204" pitchFamily="34" charset="0"/>
              </a:rPr>
              <a:t> </a:t>
            </a:r>
            <a:r>
              <a:rPr lang="ru-RU" sz="3200" dirty="0" err="1">
                <a:solidFill>
                  <a:schemeClr val="tx1"/>
                </a:solidFill>
                <a:latin typeface="Arial" panose="020B0604020202020204" pitchFamily="34" charset="0"/>
                <a:cs typeface="Arial" panose="020B0604020202020204" pitchFamily="34" charset="0"/>
              </a:rPr>
              <a:t>сипаттамасы</a:t>
            </a:r>
            <a:endParaRPr lang="ru-RU" sz="3200" dirty="0">
              <a:solidFill>
                <a:schemeClr val="tx1"/>
              </a:solidFill>
              <a:latin typeface="Arial" panose="020B0604020202020204" pitchFamily="34" charset="0"/>
              <a:cs typeface="Arial" panose="020B0604020202020204" pitchFamily="34" charset="0"/>
            </a:endParaRPr>
          </a:p>
        </p:txBody>
      </p:sp>
      <p:sp>
        <p:nvSpPr>
          <p:cNvPr id="3" name="Объект 2"/>
          <p:cNvSpPr>
            <a:spLocks noGrp="1"/>
          </p:cNvSpPr>
          <p:nvPr>
            <p:ph idx="1"/>
          </p:nvPr>
        </p:nvSpPr>
        <p:spPr>
          <a:xfrm>
            <a:off x="539552" y="2276872"/>
            <a:ext cx="7848872" cy="3600400"/>
          </a:xfrm>
        </p:spPr>
        <p:txBody>
          <a:bodyPr>
            <a:normAutofit/>
          </a:bodyPr>
          <a:lstStyle/>
          <a:p>
            <a:pPr marL="45720" indent="0">
              <a:buNone/>
            </a:pPr>
            <a:r>
              <a:rPr lang="ru-RU" sz="2800" dirty="0" smtClean="0">
                <a:solidFill>
                  <a:schemeClr val="tx1">
                    <a:lumMod val="95000"/>
                    <a:lumOff val="5000"/>
                  </a:schemeClr>
                </a:solidFill>
                <a:latin typeface="Times New Roman" pitchFamily="18" charset="0"/>
                <a:cs typeface="Times New Roman" pitchFamily="18" charset="0"/>
              </a:rPr>
              <a:t>     </a:t>
            </a:r>
            <a:r>
              <a:rPr lang="ru-RU" sz="2800" dirty="0" err="1" smtClean="0">
                <a:solidFill>
                  <a:schemeClr val="tx1">
                    <a:lumMod val="95000"/>
                    <a:lumOff val="5000"/>
                  </a:schemeClr>
                </a:solidFill>
                <a:latin typeface="Times New Roman" pitchFamily="18" charset="0"/>
                <a:cs typeface="Times New Roman" pitchFamily="18" charset="0"/>
              </a:rPr>
              <a:t>Сезiмдер</a:t>
            </a:r>
            <a:r>
              <a:rPr lang="ru-RU" sz="2800" dirty="0" smtClean="0">
                <a:solidFill>
                  <a:schemeClr val="tx1">
                    <a:lumMod val="95000"/>
                    <a:lumOff val="5000"/>
                  </a:schemeClr>
                </a:solidFill>
                <a:latin typeface="Times New Roman" pitchFamily="18" charset="0"/>
                <a:cs typeface="Times New Roman" pitchFamily="18" charset="0"/>
              </a:rPr>
              <a:t> </a:t>
            </a:r>
            <a:r>
              <a:rPr lang="ru-RU" sz="2800" dirty="0" err="1">
                <a:solidFill>
                  <a:schemeClr val="tx1">
                    <a:lumMod val="95000"/>
                    <a:lumOff val="5000"/>
                  </a:schemeClr>
                </a:solidFill>
                <a:latin typeface="Times New Roman" pitchFamily="18" charset="0"/>
                <a:cs typeface="Times New Roman" pitchFamily="18" charset="0"/>
              </a:rPr>
              <a:t>деп</a:t>
            </a:r>
            <a:r>
              <a:rPr lang="ru-RU" sz="2800" dirty="0">
                <a:solidFill>
                  <a:schemeClr val="tx1">
                    <a:lumMod val="95000"/>
                    <a:lumOff val="5000"/>
                  </a:schemeClr>
                </a:solidFill>
                <a:latin typeface="Times New Roman" pitchFamily="18" charset="0"/>
                <a:cs typeface="Times New Roman" pitchFamily="18" charset="0"/>
              </a:rPr>
              <a:t> </a:t>
            </a:r>
            <a:r>
              <a:rPr lang="ru-RU" sz="2800" dirty="0" err="1">
                <a:solidFill>
                  <a:schemeClr val="tx1">
                    <a:lumMod val="95000"/>
                    <a:lumOff val="5000"/>
                  </a:schemeClr>
                </a:solidFill>
                <a:latin typeface="Times New Roman" pitchFamily="18" charset="0"/>
                <a:cs typeface="Times New Roman" pitchFamily="18" charset="0"/>
              </a:rPr>
              <a:t>тұрақты</a:t>
            </a:r>
            <a:r>
              <a:rPr lang="ru-RU" sz="2800" dirty="0">
                <a:solidFill>
                  <a:schemeClr val="tx1">
                    <a:lumMod val="95000"/>
                    <a:lumOff val="5000"/>
                  </a:schemeClr>
                </a:solidFill>
                <a:latin typeface="Times New Roman" pitchFamily="18" charset="0"/>
                <a:cs typeface="Times New Roman" pitchFamily="18" charset="0"/>
              </a:rPr>
              <a:t>, </a:t>
            </a:r>
            <a:r>
              <a:rPr lang="ru-RU" sz="2800" dirty="0" err="1">
                <a:solidFill>
                  <a:schemeClr val="tx1">
                    <a:lumMod val="95000"/>
                    <a:lumOff val="5000"/>
                  </a:schemeClr>
                </a:solidFill>
                <a:latin typeface="Times New Roman" pitchFamily="18" charset="0"/>
                <a:cs typeface="Times New Roman" pitchFamily="18" charset="0"/>
              </a:rPr>
              <a:t>эмоционалды</a:t>
            </a:r>
            <a:r>
              <a:rPr lang="ru-RU" sz="2800" dirty="0">
                <a:solidFill>
                  <a:schemeClr val="tx1">
                    <a:lumMod val="95000"/>
                    <a:lumOff val="5000"/>
                  </a:schemeClr>
                </a:solidFill>
                <a:latin typeface="Times New Roman" pitchFamily="18" charset="0"/>
                <a:cs typeface="Times New Roman" pitchFamily="18" charset="0"/>
              </a:rPr>
              <a:t> </a:t>
            </a:r>
            <a:r>
              <a:rPr lang="ru-RU" sz="2800" dirty="0" err="1">
                <a:solidFill>
                  <a:schemeClr val="tx1">
                    <a:lumMod val="95000"/>
                    <a:lumOff val="5000"/>
                  </a:schemeClr>
                </a:solidFill>
                <a:latin typeface="Times New Roman" pitchFamily="18" charset="0"/>
                <a:cs typeface="Times New Roman" pitchFamily="18" charset="0"/>
              </a:rPr>
              <a:t>боялған</a:t>
            </a:r>
            <a:r>
              <a:rPr lang="ru-RU" sz="2800" dirty="0">
                <a:solidFill>
                  <a:schemeClr val="tx1">
                    <a:lumMod val="95000"/>
                    <a:lumOff val="5000"/>
                  </a:schemeClr>
                </a:solidFill>
                <a:latin typeface="Times New Roman" pitchFamily="18" charset="0"/>
                <a:cs typeface="Times New Roman" pitchFamily="18" charset="0"/>
              </a:rPr>
              <a:t> </a:t>
            </a:r>
            <a:r>
              <a:rPr lang="ru-RU" sz="2800" dirty="0" err="1">
                <a:solidFill>
                  <a:schemeClr val="tx1">
                    <a:lumMod val="95000"/>
                    <a:lumOff val="5000"/>
                  </a:schemeClr>
                </a:solidFill>
                <a:latin typeface="Times New Roman" pitchFamily="18" charset="0"/>
                <a:cs typeface="Times New Roman" pitchFamily="18" charset="0"/>
              </a:rPr>
              <a:t>тұлғалық</a:t>
            </a:r>
            <a:r>
              <a:rPr lang="ru-RU" sz="2800" dirty="0">
                <a:solidFill>
                  <a:schemeClr val="tx1">
                    <a:lumMod val="95000"/>
                    <a:lumOff val="5000"/>
                  </a:schemeClr>
                </a:solidFill>
                <a:latin typeface="Times New Roman" pitchFamily="18" charset="0"/>
                <a:cs typeface="Times New Roman" pitchFamily="18" charset="0"/>
              </a:rPr>
              <a:t> </a:t>
            </a:r>
            <a:r>
              <a:rPr lang="ru-RU" sz="2800" dirty="0" err="1">
                <a:solidFill>
                  <a:schemeClr val="tx1">
                    <a:lumMod val="95000"/>
                    <a:lumOff val="5000"/>
                  </a:schemeClr>
                </a:solidFill>
                <a:latin typeface="Times New Roman" pitchFamily="18" charset="0"/>
                <a:cs typeface="Times New Roman" pitchFamily="18" charset="0"/>
              </a:rPr>
              <a:t>құрылымдарды</a:t>
            </a:r>
            <a:r>
              <a:rPr lang="ru-RU" sz="2800" dirty="0">
                <a:solidFill>
                  <a:schemeClr val="tx1">
                    <a:lumMod val="95000"/>
                    <a:lumOff val="5000"/>
                  </a:schemeClr>
                </a:solidFill>
                <a:latin typeface="Times New Roman" pitchFamily="18" charset="0"/>
                <a:cs typeface="Times New Roman" pitchFamily="18" charset="0"/>
              </a:rPr>
              <a:t> </a:t>
            </a:r>
            <a:r>
              <a:rPr lang="ru-RU" sz="2800" dirty="0" err="1">
                <a:solidFill>
                  <a:schemeClr val="tx1">
                    <a:lumMod val="95000"/>
                    <a:lumOff val="5000"/>
                  </a:schemeClr>
                </a:solidFill>
                <a:latin typeface="Times New Roman" pitchFamily="18" charset="0"/>
                <a:cs typeface="Times New Roman" pitchFamily="18" charset="0"/>
              </a:rPr>
              <a:t>айтамыз</a:t>
            </a:r>
            <a:r>
              <a:rPr lang="ru-RU" sz="2800" dirty="0">
                <a:solidFill>
                  <a:schemeClr val="tx1">
                    <a:lumMod val="95000"/>
                    <a:lumOff val="5000"/>
                  </a:schemeClr>
                </a:solidFill>
                <a:latin typeface="Times New Roman" pitchFamily="18" charset="0"/>
                <a:cs typeface="Times New Roman" pitchFamily="18" charset="0"/>
              </a:rPr>
              <a:t>, </a:t>
            </a:r>
            <a:r>
              <a:rPr lang="ru-RU" sz="2800" dirty="0" err="1">
                <a:solidFill>
                  <a:schemeClr val="tx1">
                    <a:lumMod val="95000"/>
                    <a:lumOff val="5000"/>
                  </a:schemeClr>
                </a:solidFill>
                <a:latin typeface="Times New Roman" pitchFamily="18" charset="0"/>
                <a:cs typeface="Times New Roman" pitchFamily="18" charset="0"/>
              </a:rPr>
              <a:t>онда</a:t>
            </a:r>
            <a:r>
              <a:rPr lang="ru-RU" sz="2800" dirty="0">
                <a:solidFill>
                  <a:schemeClr val="tx1">
                    <a:lumMod val="95000"/>
                    <a:lumOff val="5000"/>
                  </a:schemeClr>
                </a:solidFill>
                <a:latin typeface="Times New Roman" pitchFamily="18" charset="0"/>
                <a:cs typeface="Times New Roman" pitchFamily="18" charset="0"/>
              </a:rPr>
              <a:t> </a:t>
            </a:r>
            <a:r>
              <a:rPr lang="ru-RU" sz="2800" dirty="0" err="1">
                <a:solidFill>
                  <a:schemeClr val="tx1">
                    <a:lumMod val="95000"/>
                    <a:lumOff val="5000"/>
                  </a:schemeClr>
                </a:solidFill>
                <a:latin typeface="Times New Roman" pitchFamily="18" charset="0"/>
                <a:cs typeface="Times New Roman" pitchFamily="18" charset="0"/>
              </a:rPr>
              <a:t>адамның</a:t>
            </a:r>
            <a:r>
              <a:rPr lang="ru-RU" sz="2800" dirty="0">
                <a:solidFill>
                  <a:schemeClr val="tx1">
                    <a:lumMod val="95000"/>
                    <a:lumOff val="5000"/>
                  </a:schemeClr>
                </a:solidFill>
                <a:latin typeface="Times New Roman" pitchFamily="18" charset="0"/>
                <a:cs typeface="Times New Roman" pitchFamily="18" charset="0"/>
              </a:rPr>
              <a:t> </a:t>
            </a:r>
            <a:r>
              <a:rPr lang="ru-RU" sz="2800" dirty="0" err="1">
                <a:solidFill>
                  <a:schemeClr val="tx1">
                    <a:lumMod val="95000"/>
                    <a:lumOff val="5000"/>
                  </a:schemeClr>
                </a:solidFill>
                <a:latin typeface="Times New Roman" pitchFamily="18" charset="0"/>
                <a:cs typeface="Times New Roman" pitchFamily="18" charset="0"/>
              </a:rPr>
              <a:t>бiреуге</a:t>
            </a:r>
            <a:r>
              <a:rPr lang="ru-RU" sz="2800" dirty="0">
                <a:solidFill>
                  <a:schemeClr val="tx1">
                    <a:lumMod val="95000"/>
                    <a:lumOff val="5000"/>
                  </a:schemeClr>
                </a:solidFill>
                <a:latin typeface="Times New Roman" pitchFamily="18" charset="0"/>
                <a:cs typeface="Times New Roman" pitchFamily="18" charset="0"/>
              </a:rPr>
              <a:t> </a:t>
            </a:r>
            <a:r>
              <a:rPr lang="ru-RU" sz="2800" dirty="0" err="1">
                <a:solidFill>
                  <a:schemeClr val="tx1">
                    <a:lumMod val="95000"/>
                    <a:lumOff val="5000"/>
                  </a:schemeClr>
                </a:solidFill>
                <a:latin typeface="Times New Roman" pitchFamily="18" charset="0"/>
                <a:cs typeface="Times New Roman" pitchFamily="18" charset="0"/>
              </a:rPr>
              <a:t>немесе</a:t>
            </a:r>
            <a:r>
              <a:rPr lang="ru-RU" sz="2800" dirty="0">
                <a:solidFill>
                  <a:schemeClr val="tx1">
                    <a:lumMod val="95000"/>
                    <a:lumOff val="5000"/>
                  </a:schemeClr>
                </a:solidFill>
                <a:latin typeface="Times New Roman" pitchFamily="18" charset="0"/>
                <a:cs typeface="Times New Roman" pitchFamily="18" charset="0"/>
              </a:rPr>
              <a:t> </a:t>
            </a:r>
            <a:r>
              <a:rPr lang="ru-RU" sz="2800" dirty="0" err="1">
                <a:solidFill>
                  <a:schemeClr val="tx1">
                    <a:lumMod val="95000"/>
                    <a:lumOff val="5000"/>
                  </a:schemeClr>
                </a:solidFill>
                <a:latin typeface="Times New Roman" pitchFamily="18" charset="0"/>
                <a:cs typeface="Times New Roman" pitchFamily="18" charset="0"/>
              </a:rPr>
              <a:t>бiр</a:t>
            </a:r>
            <a:r>
              <a:rPr lang="ru-RU" sz="2800" dirty="0">
                <a:solidFill>
                  <a:schemeClr val="tx1">
                    <a:lumMod val="95000"/>
                    <a:lumOff val="5000"/>
                  </a:schemeClr>
                </a:solidFill>
                <a:latin typeface="Times New Roman" pitchFamily="18" charset="0"/>
                <a:cs typeface="Times New Roman" pitchFamily="18" charset="0"/>
              </a:rPr>
              <a:t> </a:t>
            </a:r>
            <a:r>
              <a:rPr lang="ru-RU" sz="2800" dirty="0" err="1">
                <a:solidFill>
                  <a:schemeClr val="tx1">
                    <a:lumMod val="95000"/>
                    <a:lumOff val="5000"/>
                  </a:schemeClr>
                </a:solidFill>
                <a:latin typeface="Times New Roman" pitchFamily="18" charset="0"/>
                <a:cs typeface="Times New Roman" pitchFamily="18" charset="0"/>
              </a:rPr>
              <a:t>нәрсеге</a:t>
            </a:r>
            <a:r>
              <a:rPr lang="ru-RU" sz="2800" dirty="0">
                <a:solidFill>
                  <a:schemeClr val="tx1">
                    <a:lumMod val="95000"/>
                    <a:lumOff val="5000"/>
                  </a:schemeClr>
                </a:solidFill>
                <a:latin typeface="Times New Roman" pitchFamily="18" charset="0"/>
                <a:cs typeface="Times New Roman" pitchFamily="18" charset="0"/>
              </a:rPr>
              <a:t> </a:t>
            </a:r>
            <a:r>
              <a:rPr lang="ru-RU" sz="2800" dirty="0" err="1">
                <a:solidFill>
                  <a:schemeClr val="tx1">
                    <a:lumMod val="95000"/>
                    <a:lumOff val="5000"/>
                  </a:schemeClr>
                </a:solidFill>
                <a:latin typeface="Times New Roman" pitchFamily="18" charset="0"/>
                <a:cs typeface="Times New Roman" pitchFamily="18" charset="0"/>
              </a:rPr>
              <a:t>деген</a:t>
            </a:r>
            <a:r>
              <a:rPr lang="ru-RU" sz="2800" dirty="0">
                <a:solidFill>
                  <a:schemeClr val="tx1">
                    <a:lumMod val="95000"/>
                    <a:lumOff val="5000"/>
                  </a:schemeClr>
                </a:solidFill>
                <a:latin typeface="Times New Roman" pitchFamily="18" charset="0"/>
                <a:cs typeface="Times New Roman" pitchFamily="18" charset="0"/>
              </a:rPr>
              <a:t> </a:t>
            </a:r>
            <a:r>
              <a:rPr lang="ru-RU" sz="2800" dirty="0" err="1">
                <a:solidFill>
                  <a:schemeClr val="tx1">
                    <a:lumMod val="95000"/>
                    <a:lumOff val="5000"/>
                  </a:schemeClr>
                </a:solidFill>
                <a:latin typeface="Times New Roman" pitchFamily="18" charset="0"/>
                <a:cs typeface="Times New Roman" pitchFamily="18" charset="0"/>
              </a:rPr>
              <a:t>қатынасы</a:t>
            </a:r>
            <a:r>
              <a:rPr lang="ru-RU" sz="2800" dirty="0">
                <a:solidFill>
                  <a:schemeClr val="tx1">
                    <a:lumMod val="95000"/>
                    <a:lumOff val="5000"/>
                  </a:schemeClr>
                </a:solidFill>
                <a:latin typeface="Times New Roman" pitchFamily="18" charset="0"/>
                <a:cs typeface="Times New Roman" pitchFamily="18" charset="0"/>
              </a:rPr>
              <a:t> </a:t>
            </a:r>
            <a:r>
              <a:rPr lang="ru-RU" sz="2800" dirty="0" err="1">
                <a:solidFill>
                  <a:schemeClr val="tx1">
                    <a:lumMod val="95000"/>
                    <a:lumOff val="5000"/>
                  </a:schemeClr>
                </a:solidFill>
                <a:latin typeface="Times New Roman" pitchFamily="18" charset="0"/>
                <a:cs typeface="Times New Roman" pitchFamily="18" charset="0"/>
              </a:rPr>
              <a:t>бейнеленедi</a:t>
            </a:r>
            <a:r>
              <a:rPr lang="ru-RU" sz="2800" dirty="0">
                <a:solidFill>
                  <a:schemeClr val="tx1">
                    <a:lumMod val="95000"/>
                    <a:lumOff val="5000"/>
                  </a:schemeClr>
                </a:solidFill>
                <a:latin typeface="Times New Roman" pitchFamily="18" charset="0"/>
                <a:cs typeface="Times New Roman" pitchFamily="18" charset="0"/>
              </a:rPr>
              <a:t>: </a:t>
            </a:r>
            <a:r>
              <a:rPr lang="ru-RU" sz="2800" dirty="0" err="1">
                <a:solidFill>
                  <a:schemeClr val="tx1">
                    <a:lumMod val="95000"/>
                    <a:lumOff val="5000"/>
                  </a:schemeClr>
                </a:solidFill>
                <a:latin typeface="Times New Roman" pitchFamily="18" charset="0"/>
                <a:cs typeface="Times New Roman" pitchFamily="18" charset="0"/>
              </a:rPr>
              <a:t>бiреуге</a:t>
            </a:r>
            <a:r>
              <a:rPr lang="ru-RU" sz="2800" dirty="0">
                <a:solidFill>
                  <a:schemeClr val="tx1">
                    <a:lumMod val="95000"/>
                    <a:lumOff val="5000"/>
                  </a:schemeClr>
                </a:solidFill>
                <a:latin typeface="Times New Roman" pitchFamily="18" charset="0"/>
                <a:cs typeface="Times New Roman" pitchFamily="18" charset="0"/>
              </a:rPr>
              <a:t> </a:t>
            </a:r>
            <a:r>
              <a:rPr lang="ru-RU" sz="2800" dirty="0" err="1">
                <a:solidFill>
                  <a:schemeClr val="tx1">
                    <a:lumMod val="95000"/>
                    <a:lumOff val="5000"/>
                  </a:schemeClr>
                </a:solidFill>
                <a:latin typeface="Times New Roman" pitchFamily="18" charset="0"/>
                <a:cs typeface="Times New Roman" pitchFamily="18" charset="0"/>
              </a:rPr>
              <a:t>деген</a:t>
            </a:r>
            <a:r>
              <a:rPr lang="ru-RU" sz="2800" dirty="0">
                <a:solidFill>
                  <a:schemeClr val="tx1">
                    <a:lumMod val="95000"/>
                    <a:lumOff val="5000"/>
                  </a:schemeClr>
                </a:solidFill>
                <a:latin typeface="Times New Roman" pitchFamily="18" charset="0"/>
                <a:cs typeface="Times New Roman" pitchFamily="18" charset="0"/>
              </a:rPr>
              <a:t> </a:t>
            </a:r>
            <a:r>
              <a:rPr lang="ru-RU" sz="2800" dirty="0" err="1">
                <a:solidFill>
                  <a:schemeClr val="tx1">
                    <a:lumMod val="95000"/>
                    <a:lumOff val="5000"/>
                  </a:schemeClr>
                </a:solidFill>
                <a:latin typeface="Times New Roman" pitchFamily="18" charset="0"/>
                <a:cs typeface="Times New Roman" pitchFamily="18" charset="0"/>
              </a:rPr>
              <a:t>махаббат</a:t>
            </a:r>
            <a:r>
              <a:rPr lang="ru-RU" sz="2800" dirty="0">
                <a:solidFill>
                  <a:schemeClr val="tx1">
                    <a:lumMod val="95000"/>
                    <a:lumOff val="5000"/>
                  </a:schemeClr>
                </a:solidFill>
                <a:latin typeface="Times New Roman" pitchFamily="18" charset="0"/>
                <a:cs typeface="Times New Roman" pitchFamily="18" charset="0"/>
              </a:rPr>
              <a:t> </a:t>
            </a:r>
            <a:r>
              <a:rPr lang="ru-RU" sz="2800" dirty="0" err="1">
                <a:solidFill>
                  <a:schemeClr val="tx1">
                    <a:lumMod val="95000"/>
                    <a:lumOff val="5000"/>
                  </a:schemeClr>
                </a:solidFill>
                <a:latin typeface="Times New Roman" pitchFamily="18" charset="0"/>
                <a:cs typeface="Times New Roman" pitchFamily="18" charset="0"/>
              </a:rPr>
              <a:t>сезiмi</a:t>
            </a:r>
            <a:r>
              <a:rPr lang="ru-RU" sz="2800" dirty="0">
                <a:solidFill>
                  <a:schemeClr val="tx1">
                    <a:lumMod val="95000"/>
                    <a:lumOff val="5000"/>
                  </a:schemeClr>
                </a:solidFill>
                <a:latin typeface="Times New Roman" pitchFamily="18" charset="0"/>
                <a:cs typeface="Times New Roman" pitchFamily="18" charset="0"/>
              </a:rPr>
              <a:t>, патриотизм </a:t>
            </a:r>
            <a:r>
              <a:rPr lang="ru-RU" sz="2800" dirty="0" err="1">
                <a:solidFill>
                  <a:schemeClr val="tx1">
                    <a:lumMod val="95000"/>
                    <a:lumOff val="5000"/>
                  </a:schemeClr>
                </a:solidFill>
                <a:latin typeface="Times New Roman" pitchFamily="18" charset="0"/>
                <a:cs typeface="Times New Roman" pitchFamily="18" charset="0"/>
              </a:rPr>
              <a:t>сезiмi</a:t>
            </a:r>
            <a:r>
              <a:rPr lang="ru-RU" sz="2800" dirty="0">
                <a:solidFill>
                  <a:schemeClr val="tx1">
                    <a:lumMod val="95000"/>
                    <a:lumOff val="5000"/>
                  </a:schemeClr>
                </a:solidFill>
                <a:latin typeface="Times New Roman" pitchFamily="18" charset="0"/>
                <a:cs typeface="Times New Roman" pitchFamily="18" charset="0"/>
              </a:rPr>
              <a:t>, </a:t>
            </a:r>
            <a:r>
              <a:rPr lang="ru-RU" sz="2800" dirty="0" err="1">
                <a:solidFill>
                  <a:schemeClr val="tx1">
                    <a:lumMod val="95000"/>
                    <a:lumOff val="5000"/>
                  </a:schemeClr>
                </a:solidFill>
                <a:latin typeface="Times New Roman" pitchFamily="18" charset="0"/>
                <a:cs typeface="Times New Roman" pitchFamily="18" charset="0"/>
              </a:rPr>
              <a:t>ұят</a:t>
            </a:r>
            <a:r>
              <a:rPr lang="ru-RU" sz="2800" dirty="0">
                <a:solidFill>
                  <a:schemeClr val="tx1">
                    <a:lumMod val="95000"/>
                    <a:lumOff val="5000"/>
                  </a:schemeClr>
                </a:solidFill>
                <a:latin typeface="Times New Roman" pitchFamily="18" charset="0"/>
                <a:cs typeface="Times New Roman" pitchFamily="18" charset="0"/>
              </a:rPr>
              <a:t> </a:t>
            </a:r>
            <a:r>
              <a:rPr lang="ru-RU" sz="2800" dirty="0" err="1">
                <a:solidFill>
                  <a:schemeClr val="tx1">
                    <a:lumMod val="95000"/>
                    <a:lumOff val="5000"/>
                  </a:schemeClr>
                </a:solidFill>
                <a:latin typeface="Times New Roman" pitchFamily="18" charset="0"/>
                <a:cs typeface="Times New Roman" pitchFamily="18" charset="0"/>
              </a:rPr>
              <a:t>сезiмi</a:t>
            </a:r>
            <a:r>
              <a:rPr lang="ru-RU" sz="2800" dirty="0">
                <a:solidFill>
                  <a:schemeClr val="tx1">
                    <a:lumMod val="95000"/>
                    <a:lumOff val="5000"/>
                  </a:schemeClr>
                </a:solidFill>
                <a:latin typeface="Times New Roman" pitchFamily="18" charset="0"/>
                <a:cs typeface="Times New Roman" pitchFamily="18" charset="0"/>
              </a:rPr>
              <a:t>, </a:t>
            </a:r>
            <a:r>
              <a:rPr lang="ru-RU" sz="2800" dirty="0" err="1">
                <a:solidFill>
                  <a:schemeClr val="tx1">
                    <a:lumMod val="95000"/>
                    <a:lumOff val="5000"/>
                  </a:schemeClr>
                </a:solidFill>
                <a:latin typeface="Times New Roman" pitchFamily="18" charset="0"/>
                <a:cs typeface="Times New Roman" pitchFamily="18" charset="0"/>
              </a:rPr>
              <a:t>т.б</a:t>
            </a:r>
            <a:r>
              <a:rPr lang="ru-RU" sz="2800" dirty="0">
                <a:solidFill>
                  <a:schemeClr val="tx1">
                    <a:lumMod val="95000"/>
                    <a:lumOff val="5000"/>
                  </a:schemeClr>
                </a:solidFill>
                <a:latin typeface="Times New Roman" pitchFamily="18" charset="0"/>
                <a:cs typeface="Times New Roman" pitchFamily="18" charset="0"/>
              </a:rPr>
              <a:t>.</a:t>
            </a:r>
          </a:p>
          <a:p>
            <a:pPr marL="45720" indent="0">
              <a:buNone/>
            </a:pPr>
            <a:r>
              <a:rPr lang="ru-RU" sz="2800" dirty="0" smtClean="0">
                <a:solidFill>
                  <a:schemeClr val="tx1">
                    <a:lumMod val="95000"/>
                    <a:lumOff val="5000"/>
                  </a:schemeClr>
                </a:solidFill>
                <a:latin typeface="Times New Roman" pitchFamily="18" charset="0"/>
                <a:cs typeface="Times New Roman" pitchFamily="18" charset="0"/>
              </a:rPr>
              <a:t>     </a:t>
            </a:r>
            <a:r>
              <a:rPr lang="ru-RU" sz="2800" dirty="0" err="1" smtClean="0">
                <a:solidFill>
                  <a:schemeClr val="tx1">
                    <a:lumMod val="95000"/>
                    <a:lumOff val="5000"/>
                  </a:schemeClr>
                </a:solidFill>
                <a:latin typeface="Times New Roman" pitchFamily="18" charset="0"/>
                <a:cs typeface="Times New Roman" pitchFamily="18" charset="0"/>
              </a:rPr>
              <a:t>Әрбiр</a:t>
            </a:r>
            <a:r>
              <a:rPr lang="ru-RU" sz="2800" dirty="0" smtClean="0">
                <a:solidFill>
                  <a:schemeClr val="tx1">
                    <a:lumMod val="95000"/>
                    <a:lumOff val="5000"/>
                  </a:schemeClr>
                </a:solidFill>
                <a:latin typeface="Times New Roman" pitchFamily="18" charset="0"/>
                <a:cs typeface="Times New Roman" pitchFamily="18" charset="0"/>
              </a:rPr>
              <a:t> </a:t>
            </a:r>
            <a:r>
              <a:rPr lang="ru-RU" sz="2800" dirty="0" err="1">
                <a:solidFill>
                  <a:schemeClr val="tx1">
                    <a:lumMod val="95000"/>
                    <a:lumOff val="5000"/>
                  </a:schemeClr>
                </a:solidFill>
                <a:latin typeface="Times New Roman" pitchFamily="18" charset="0"/>
                <a:cs typeface="Times New Roman" pitchFamily="18" charset="0"/>
              </a:rPr>
              <a:t>сезiмде</a:t>
            </a:r>
            <a:r>
              <a:rPr lang="ru-RU" sz="2800" dirty="0">
                <a:solidFill>
                  <a:schemeClr val="tx1">
                    <a:lumMod val="95000"/>
                    <a:lumOff val="5000"/>
                  </a:schemeClr>
                </a:solidFill>
                <a:latin typeface="Times New Roman" pitchFamily="18" charset="0"/>
                <a:cs typeface="Times New Roman" pitchFamily="18" charset="0"/>
              </a:rPr>
              <a:t> </a:t>
            </a:r>
            <a:r>
              <a:rPr lang="ru-RU" sz="2800" dirty="0" err="1">
                <a:solidFill>
                  <a:schemeClr val="tx1">
                    <a:lumMod val="95000"/>
                    <a:lumOff val="5000"/>
                  </a:schemeClr>
                </a:solidFill>
                <a:latin typeface="Times New Roman" pitchFamily="18" charset="0"/>
                <a:cs typeface="Times New Roman" pitchFamily="18" charset="0"/>
              </a:rPr>
              <a:t>сәйкес</a:t>
            </a:r>
            <a:r>
              <a:rPr lang="ru-RU" sz="2800" dirty="0">
                <a:solidFill>
                  <a:schemeClr val="tx1">
                    <a:lumMod val="95000"/>
                    <a:lumOff val="5000"/>
                  </a:schemeClr>
                </a:solidFill>
                <a:latin typeface="Times New Roman" pitchFamily="18" charset="0"/>
                <a:cs typeface="Times New Roman" pitchFamily="18" charset="0"/>
              </a:rPr>
              <a:t> </a:t>
            </a:r>
            <a:r>
              <a:rPr lang="ru-RU" sz="2800" dirty="0" err="1">
                <a:solidFill>
                  <a:schemeClr val="tx1">
                    <a:lumMod val="95000"/>
                    <a:lumOff val="5000"/>
                  </a:schemeClr>
                </a:solidFill>
                <a:latin typeface="Times New Roman" pitchFamily="18" charset="0"/>
                <a:cs typeface="Times New Roman" pitchFamily="18" charset="0"/>
              </a:rPr>
              <a:t>эмоцияларды</a:t>
            </a:r>
            <a:r>
              <a:rPr lang="ru-RU" sz="2800" dirty="0">
                <a:solidFill>
                  <a:schemeClr val="tx1">
                    <a:lumMod val="95000"/>
                    <a:lumOff val="5000"/>
                  </a:schemeClr>
                </a:solidFill>
                <a:latin typeface="Times New Roman" pitchFamily="18" charset="0"/>
                <a:cs typeface="Times New Roman" pitchFamily="18" charset="0"/>
              </a:rPr>
              <a:t> </a:t>
            </a:r>
            <a:r>
              <a:rPr lang="ru-RU" sz="2800" dirty="0" err="1">
                <a:solidFill>
                  <a:schemeClr val="tx1">
                    <a:lumMod val="95000"/>
                    <a:lumOff val="5000"/>
                  </a:schemeClr>
                </a:solidFill>
                <a:latin typeface="Times New Roman" pitchFamily="18" charset="0"/>
                <a:cs typeface="Times New Roman" pitchFamily="18" charset="0"/>
              </a:rPr>
              <a:t>бастан</a:t>
            </a:r>
            <a:r>
              <a:rPr lang="ru-RU" sz="2800" dirty="0">
                <a:solidFill>
                  <a:schemeClr val="tx1">
                    <a:lumMod val="95000"/>
                    <a:lumOff val="5000"/>
                  </a:schemeClr>
                </a:solidFill>
                <a:latin typeface="Times New Roman" pitchFamily="18" charset="0"/>
                <a:cs typeface="Times New Roman" pitchFamily="18" charset="0"/>
              </a:rPr>
              <a:t> </a:t>
            </a:r>
            <a:r>
              <a:rPr lang="ru-RU" sz="2800" dirty="0" err="1">
                <a:solidFill>
                  <a:schemeClr val="tx1">
                    <a:lumMod val="95000"/>
                    <a:lumOff val="5000"/>
                  </a:schemeClr>
                </a:solidFill>
                <a:latin typeface="Times New Roman" pitchFamily="18" charset="0"/>
                <a:cs typeface="Times New Roman" pitchFamily="18" charset="0"/>
              </a:rPr>
              <a:t>кешулердiң</a:t>
            </a:r>
            <a:r>
              <a:rPr lang="ru-RU" sz="2800" dirty="0">
                <a:solidFill>
                  <a:schemeClr val="tx1">
                    <a:lumMod val="95000"/>
                    <a:lumOff val="5000"/>
                  </a:schemeClr>
                </a:solidFill>
                <a:latin typeface="Times New Roman" pitchFamily="18" charset="0"/>
                <a:cs typeface="Times New Roman" pitchFamily="18" charset="0"/>
              </a:rPr>
              <a:t> </a:t>
            </a:r>
            <a:r>
              <a:rPr lang="ru-RU" sz="2800" dirty="0" err="1">
                <a:solidFill>
                  <a:schemeClr val="tx1">
                    <a:lumMod val="95000"/>
                    <a:lumOff val="5000"/>
                  </a:schemeClr>
                </a:solidFill>
                <a:latin typeface="Times New Roman" pitchFamily="18" charset="0"/>
                <a:cs typeface="Times New Roman" pitchFamily="18" charset="0"/>
              </a:rPr>
              <a:t>жеке</a:t>
            </a:r>
            <a:r>
              <a:rPr lang="ru-RU" sz="2800" dirty="0">
                <a:solidFill>
                  <a:schemeClr val="tx1">
                    <a:lumMod val="95000"/>
                    <a:lumOff val="5000"/>
                  </a:schemeClr>
                </a:solidFill>
                <a:latin typeface="Times New Roman" pitchFamily="18" charset="0"/>
                <a:cs typeface="Times New Roman" pitchFamily="18" charset="0"/>
              </a:rPr>
              <a:t> </a:t>
            </a:r>
            <a:r>
              <a:rPr lang="ru-RU" sz="2800" dirty="0" err="1">
                <a:solidFill>
                  <a:schemeClr val="tx1">
                    <a:lumMod val="95000"/>
                    <a:lumOff val="5000"/>
                  </a:schemeClr>
                </a:solidFill>
                <a:latin typeface="Times New Roman" pitchFamily="18" charset="0"/>
                <a:cs typeface="Times New Roman" pitchFamily="18" charset="0"/>
              </a:rPr>
              <a:t>тәжiрибелерi</a:t>
            </a:r>
            <a:r>
              <a:rPr lang="ru-RU" sz="2800" dirty="0">
                <a:solidFill>
                  <a:schemeClr val="tx1">
                    <a:lumMod val="95000"/>
                    <a:lumOff val="5000"/>
                  </a:schemeClr>
                </a:solidFill>
                <a:latin typeface="Times New Roman" pitchFamily="18" charset="0"/>
                <a:cs typeface="Times New Roman" pitchFamily="18" charset="0"/>
              </a:rPr>
              <a:t> </a:t>
            </a:r>
            <a:r>
              <a:rPr lang="ru-RU" sz="2800" dirty="0" err="1">
                <a:solidFill>
                  <a:schemeClr val="tx1">
                    <a:lumMod val="95000"/>
                    <a:lumOff val="5000"/>
                  </a:schemeClr>
                </a:solidFill>
                <a:latin typeface="Times New Roman" pitchFamily="18" charset="0"/>
                <a:cs typeface="Times New Roman" pitchFamily="18" charset="0"/>
              </a:rPr>
              <a:t>шоғырланған</a:t>
            </a:r>
            <a:r>
              <a:rPr lang="ru-RU" sz="2800" dirty="0">
                <a:solidFill>
                  <a:schemeClr val="tx1">
                    <a:lumMod val="95000"/>
                    <a:lumOff val="5000"/>
                  </a:schemeClr>
                </a:solidFill>
                <a:latin typeface="Times New Roman" pitchFamily="18" charset="0"/>
                <a:cs typeface="Times New Roman" pitchFamily="18" charset="0"/>
              </a:rPr>
              <a:t>.</a:t>
            </a:r>
          </a:p>
        </p:txBody>
      </p:sp>
    </p:spTree>
    <p:extLst>
      <p:ext uri="{BB962C8B-B14F-4D97-AF65-F5344CB8AC3E}">
        <p14:creationId xmlns:p14="http://schemas.microsoft.com/office/powerpoint/2010/main" val="174695439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83568" y="269776"/>
            <a:ext cx="7677472" cy="1143000"/>
          </a:xfrm>
        </p:spPr>
        <p:txBody>
          <a:bodyPr/>
          <a:lstStyle/>
          <a:p>
            <a:pPr marL="0" indent="0" algn="ctr">
              <a:buNone/>
            </a:pPr>
            <a:r>
              <a:rPr lang="en-US" sz="3200" dirty="0">
                <a:solidFill>
                  <a:schemeClr val="tx1"/>
                </a:solidFill>
              </a:rPr>
              <a:t>5.</a:t>
            </a:r>
            <a:r>
              <a:rPr lang="kk-KZ" sz="3200" dirty="0">
                <a:solidFill>
                  <a:schemeClr val="tx1"/>
                </a:solidFill>
              </a:rPr>
              <a:t> </a:t>
            </a:r>
            <a:r>
              <a:rPr lang="ru-RU" sz="3200" dirty="0" err="1">
                <a:solidFill>
                  <a:schemeClr val="tx1"/>
                </a:solidFill>
              </a:rPr>
              <a:t>Жоғары</a:t>
            </a:r>
            <a:r>
              <a:rPr lang="ru-RU" sz="3200" dirty="0">
                <a:solidFill>
                  <a:schemeClr val="tx1"/>
                </a:solidFill>
              </a:rPr>
              <a:t> </a:t>
            </a:r>
            <a:r>
              <a:rPr lang="ru-RU" sz="3200" dirty="0" err="1">
                <a:solidFill>
                  <a:schemeClr val="tx1"/>
                </a:solidFill>
              </a:rPr>
              <a:t>сезiмдер</a:t>
            </a:r>
            <a:endParaRPr lang="en-US" sz="3200" dirty="0">
              <a:solidFill>
                <a:schemeClr val="tx1"/>
              </a:solidFill>
            </a:endParaRPr>
          </a:p>
        </p:txBody>
      </p:sp>
      <p:sp>
        <p:nvSpPr>
          <p:cNvPr id="3" name="Объект 2"/>
          <p:cNvSpPr>
            <a:spLocks noGrp="1"/>
          </p:cNvSpPr>
          <p:nvPr>
            <p:ph idx="1"/>
          </p:nvPr>
        </p:nvSpPr>
        <p:spPr>
          <a:xfrm>
            <a:off x="539552" y="1412776"/>
            <a:ext cx="8280920" cy="5328592"/>
          </a:xfrm>
        </p:spPr>
        <p:txBody>
          <a:bodyPr>
            <a:normAutofit fontScale="77500" lnSpcReduction="20000"/>
          </a:bodyPr>
          <a:lstStyle/>
          <a:p>
            <a:pPr marL="45720" indent="0">
              <a:buNone/>
            </a:pPr>
            <a:r>
              <a:rPr lang="ru-RU" sz="2800" dirty="0" smtClean="0">
                <a:solidFill>
                  <a:schemeClr val="tx1">
                    <a:lumMod val="95000"/>
                    <a:lumOff val="5000"/>
                  </a:schemeClr>
                </a:solidFill>
                <a:latin typeface="Times New Roman" pitchFamily="18" charset="0"/>
                <a:cs typeface="Times New Roman" pitchFamily="18" charset="0"/>
              </a:rPr>
              <a:t>     </a:t>
            </a:r>
            <a:r>
              <a:rPr lang="ru-RU" sz="3400" u="sng" dirty="0" err="1">
                <a:solidFill>
                  <a:schemeClr val="tx1">
                    <a:lumMod val="95000"/>
                    <a:lumOff val="5000"/>
                  </a:schemeClr>
                </a:solidFill>
                <a:latin typeface="Times New Roman" pitchFamily="18" charset="0"/>
                <a:cs typeface="Times New Roman" pitchFamily="18" charset="0"/>
              </a:rPr>
              <a:t>Ақыл</a:t>
            </a:r>
            <a:r>
              <a:rPr lang="ru-RU" sz="3400" u="sng" dirty="0">
                <a:solidFill>
                  <a:schemeClr val="tx1">
                    <a:lumMod val="95000"/>
                    <a:lumOff val="5000"/>
                  </a:schemeClr>
                </a:solidFill>
                <a:latin typeface="Times New Roman" pitchFamily="18" charset="0"/>
                <a:cs typeface="Times New Roman" pitchFamily="18" charset="0"/>
              </a:rPr>
              <a:t>-ой </a:t>
            </a:r>
            <a:r>
              <a:rPr lang="ru-RU" sz="3400" u="sng" dirty="0" err="1">
                <a:solidFill>
                  <a:schemeClr val="tx1">
                    <a:lumMod val="95000"/>
                    <a:lumOff val="5000"/>
                  </a:schemeClr>
                </a:solidFill>
                <a:latin typeface="Times New Roman" pitchFamily="18" charset="0"/>
                <a:cs typeface="Times New Roman" pitchFamily="18" charset="0"/>
              </a:rPr>
              <a:t>сезiмi</a:t>
            </a:r>
            <a:r>
              <a:rPr lang="ru-RU" sz="3400" u="sng" dirty="0">
                <a:solidFill>
                  <a:schemeClr val="tx1">
                    <a:lumMod val="95000"/>
                    <a:lumOff val="5000"/>
                  </a:schemeClr>
                </a:solidFill>
                <a:latin typeface="Times New Roman" pitchFamily="18" charset="0"/>
                <a:cs typeface="Times New Roman" pitchFamily="18" charset="0"/>
              </a:rPr>
              <a:t> </a:t>
            </a:r>
            <a:r>
              <a:rPr lang="ru-RU" sz="3400" dirty="0" err="1">
                <a:solidFill>
                  <a:schemeClr val="tx1">
                    <a:lumMod val="95000"/>
                    <a:lumOff val="5000"/>
                  </a:schemeClr>
                </a:solidFill>
                <a:latin typeface="Times New Roman" pitchFamily="18" charset="0"/>
                <a:cs typeface="Times New Roman" pitchFamily="18" charset="0"/>
              </a:rPr>
              <a:t>адамның</a:t>
            </a:r>
            <a:r>
              <a:rPr lang="ru-RU" sz="3400" dirty="0">
                <a:solidFill>
                  <a:schemeClr val="tx1">
                    <a:lumMod val="95000"/>
                    <a:lumOff val="5000"/>
                  </a:schemeClr>
                </a:solidFill>
                <a:latin typeface="Times New Roman" pitchFamily="18" charset="0"/>
                <a:cs typeface="Times New Roman" pitchFamily="18" charset="0"/>
              </a:rPr>
              <a:t> </a:t>
            </a:r>
            <a:r>
              <a:rPr lang="ru-RU" sz="3400" dirty="0" err="1">
                <a:solidFill>
                  <a:schemeClr val="tx1">
                    <a:lumMod val="95000"/>
                    <a:lumOff val="5000"/>
                  </a:schemeClr>
                </a:solidFill>
                <a:latin typeface="Times New Roman" pitchFamily="18" charset="0"/>
                <a:cs typeface="Times New Roman" pitchFamily="18" charset="0"/>
              </a:rPr>
              <a:t>таным</a:t>
            </a:r>
            <a:r>
              <a:rPr lang="ru-RU" sz="3400" dirty="0">
                <a:solidFill>
                  <a:schemeClr val="tx1">
                    <a:lumMod val="95000"/>
                    <a:lumOff val="5000"/>
                  </a:schemeClr>
                </a:solidFill>
                <a:latin typeface="Times New Roman" pitchFamily="18" charset="0"/>
                <a:cs typeface="Times New Roman" pitchFamily="18" charset="0"/>
              </a:rPr>
              <a:t> </a:t>
            </a:r>
            <a:r>
              <a:rPr lang="ru-RU" sz="3400" dirty="0" err="1">
                <a:solidFill>
                  <a:schemeClr val="tx1">
                    <a:lumMod val="95000"/>
                    <a:lumOff val="5000"/>
                  </a:schemeClr>
                </a:solidFill>
                <a:latin typeface="Times New Roman" pitchFamily="18" charset="0"/>
                <a:cs typeface="Times New Roman" pitchFamily="18" charset="0"/>
              </a:rPr>
              <a:t>қажеттiлiктерiмен</a:t>
            </a:r>
            <a:r>
              <a:rPr lang="ru-RU" sz="3400" dirty="0">
                <a:solidFill>
                  <a:schemeClr val="tx1">
                    <a:lumMod val="95000"/>
                    <a:lumOff val="5000"/>
                  </a:schemeClr>
                </a:solidFill>
                <a:latin typeface="Times New Roman" pitchFamily="18" charset="0"/>
                <a:cs typeface="Times New Roman" pitchFamily="18" charset="0"/>
              </a:rPr>
              <a:t> </a:t>
            </a:r>
            <a:r>
              <a:rPr lang="ru-RU" sz="3400" dirty="0" err="1">
                <a:solidFill>
                  <a:schemeClr val="tx1">
                    <a:lumMod val="95000"/>
                    <a:lumOff val="5000"/>
                  </a:schemeClr>
                </a:solidFill>
                <a:latin typeface="Times New Roman" pitchFamily="18" charset="0"/>
                <a:cs typeface="Times New Roman" pitchFamily="18" charset="0"/>
              </a:rPr>
              <a:t>тығыз</a:t>
            </a:r>
            <a:r>
              <a:rPr lang="ru-RU" sz="3400" dirty="0">
                <a:solidFill>
                  <a:schemeClr val="tx1">
                    <a:lumMod val="95000"/>
                    <a:lumOff val="5000"/>
                  </a:schemeClr>
                </a:solidFill>
                <a:latin typeface="Times New Roman" pitchFamily="18" charset="0"/>
                <a:cs typeface="Times New Roman" pitchFamily="18" charset="0"/>
              </a:rPr>
              <a:t> </a:t>
            </a:r>
            <a:r>
              <a:rPr lang="ru-RU" sz="3400" dirty="0" err="1">
                <a:solidFill>
                  <a:schemeClr val="tx1">
                    <a:lumMod val="95000"/>
                    <a:lumOff val="5000"/>
                  </a:schemeClr>
                </a:solidFill>
                <a:latin typeface="Times New Roman" pitchFamily="18" charset="0"/>
                <a:cs typeface="Times New Roman" pitchFamily="18" charset="0"/>
              </a:rPr>
              <a:t>байланысты</a:t>
            </a:r>
            <a:r>
              <a:rPr lang="ru-RU" sz="3400" dirty="0">
                <a:solidFill>
                  <a:schemeClr val="tx1">
                    <a:lumMod val="95000"/>
                    <a:lumOff val="5000"/>
                  </a:schemeClr>
                </a:solidFill>
                <a:latin typeface="Times New Roman" pitchFamily="18" charset="0"/>
                <a:cs typeface="Times New Roman" pitchFamily="18" charset="0"/>
              </a:rPr>
              <a:t>. </a:t>
            </a:r>
            <a:r>
              <a:rPr lang="ru-RU" sz="3400" dirty="0" err="1">
                <a:solidFill>
                  <a:schemeClr val="tx1">
                    <a:lumMod val="95000"/>
                    <a:lumOff val="5000"/>
                  </a:schemeClr>
                </a:solidFill>
                <a:latin typeface="Times New Roman" pitchFamily="18" charset="0"/>
                <a:cs typeface="Times New Roman" pitchFamily="18" charset="0"/>
              </a:rPr>
              <a:t>Таным</a:t>
            </a:r>
            <a:r>
              <a:rPr lang="ru-RU" sz="3400" dirty="0">
                <a:solidFill>
                  <a:schemeClr val="tx1">
                    <a:lumMod val="95000"/>
                    <a:lumOff val="5000"/>
                  </a:schemeClr>
                </a:solidFill>
                <a:latin typeface="Times New Roman" pitchFamily="18" charset="0"/>
                <a:cs typeface="Times New Roman" pitchFamily="18" charset="0"/>
              </a:rPr>
              <a:t> </a:t>
            </a:r>
            <a:r>
              <a:rPr lang="ru-RU" sz="3400" dirty="0" err="1">
                <a:solidFill>
                  <a:schemeClr val="tx1">
                    <a:lumMod val="95000"/>
                    <a:lumOff val="5000"/>
                  </a:schemeClr>
                </a:solidFill>
                <a:latin typeface="Times New Roman" pitchFamily="18" charset="0"/>
                <a:cs typeface="Times New Roman" pitchFamily="18" charset="0"/>
              </a:rPr>
              <a:t>қажеттiлiктерiн</a:t>
            </a:r>
            <a:r>
              <a:rPr lang="ru-RU" sz="3400" dirty="0">
                <a:solidFill>
                  <a:schemeClr val="tx1">
                    <a:lumMod val="95000"/>
                    <a:lumOff val="5000"/>
                  </a:schemeClr>
                </a:solidFill>
                <a:latin typeface="Times New Roman" pitchFamily="18" charset="0"/>
                <a:cs typeface="Times New Roman" pitchFamily="18" charset="0"/>
              </a:rPr>
              <a:t> </a:t>
            </a:r>
            <a:r>
              <a:rPr lang="ru-RU" sz="3400" dirty="0" err="1">
                <a:solidFill>
                  <a:schemeClr val="tx1">
                    <a:lumMod val="95000"/>
                    <a:lumOff val="5000"/>
                  </a:schemeClr>
                </a:solidFill>
                <a:latin typeface="Times New Roman" pitchFamily="18" charset="0"/>
                <a:cs typeface="Times New Roman" pitchFamily="18" charset="0"/>
              </a:rPr>
              <a:t>оятатын</a:t>
            </a:r>
            <a:r>
              <a:rPr lang="ru-RU" sz="3400" dirty="0">
                <a:solidFill>
                  <a:schemeClr val="tx1">
                    <a:lumMod val="95000"/>
                    <a:lumOff val="5000"/>
                  </a:schemeClr>
                </a:solidFill>
                <a:latin typeface="Times New Roman" pitchFamily="18" charset="0"/>
                <a:cs typeface="Times New Roman" pitchFamily="18" charset="0"/>
              </a:rPr>
              <a:t>  </a:t>
            </a:r>
            <a:r>
              <a:rPr lang="ru-RU" sz="3400" dirty="0" err="1">
                <a:solidFill>
                  <a:schemeClr val="tx1">
                    <a:lumMod val="95000"/>
                    <a:lumOff val="5000"/>
                  </a:schemeClr>
                </a:solidFill>
                <a:latin typeface="Times New Roman" pitchFamily="18" charset="0"/>
                <a:cs typeface="Times New Roman" pitchFamily="18" charset="0"/>
              </a:rPr>
              <a:t>көркем</a:t>
            </a:r>
            <a:r>
              <a:rPr lang="ru-RU" sz="3400" dirty="0">
                <a:solidFill>
                  <a:schemeClr val="tx1">
                    <a:lumMod val="95000"/>
                    <a:lumOff val="5000"/>
                  </a:schemeClr>
                </a:solidFill>
                <a:latin typeface="Times New Roman" pitchFamily="18" charset="0"/>
                <a:cs typeface="Times New Roman" pitchFamily="18" charset="0"/>
              </a:rPr>
              <a:t> </a:t>
            </a:r>
            <a:r>
              <a:rPr lang="ru-RU" sz="3400" dirty="0" err="1">
                <a:solidFill>
                  <a:schemeClr val="tx1">
                    <a:lumMod val="95000"/>
                    <a:lumOff val="5000"/>
                  </a:schemeClr>
                </a:solidFill>
                <a:latin typeface="Times New Roman" pitchFamily="18" charset="0"/>
                <a:cs typeface="Times New Roman" pitchFamily="18" charset="0"/>
              </a:rPr>
              <a:t>әдебиет</a:t>
            </a:r>
            <a:r>
              <a:rPr lang="ru-RU" sz="3400" dirty="0">
                <a:solidFill>
                  <a:schemeClr val="tx1">
                    <a:lumMod val="95000"/>
                    <a:lumOff val="5000"/>
                  </a:schemeClr>
                </a:solidFill>
                <a:latin typeface="Times New Roman" pitchFamily="18" charset="0"/>
                <a:cs typeface="Times New Roman" pitchFamily="18" charset="0"/>
              </a:rPr>
              <a:t>, </a:t>
            </a:r>
            <a:r>
              <a:rPr lang="ru-RU" sz="3400" dirty="0" err="1">
                <a:solidFill>
                  <a:schemeClr val="tx1">
                    <a:lumMod val="95000"/>
                    <a:lumOff val="5000"/>
                  </a:schemeClr>
                </a:solidFill>
                <a:latin typeface="Times New Roman" pitchFamily="18" charset="0"/>
                <a:cs typeface="Times New Roman" pitchFamily="18" charset="0"/>
              </a:rPr>
              <a:t>теледидар</a:t>
            </a:r>
            <a:r>
              <a:rPr lang="ru-RU" sz="3400" dirty="0">
                <a:solidFill>
                  <a:schemeClr val="tx1">
                    <a:lumMod val="95000"/>
                    <a:lumOff val="5000"/>
                  </a:schemeClr>
                </a:solidFill>
                <a:latin typeface="Times New Roman" pitchFamily="18" charset="0"/>
                <a:cs typeface="Times New Roman" pitchFamily="18" charset="0"/>
              </a:rPr>
              <a:t>, </a:t>
            </a:r>
            <a:r>
              <a:rPr lang="ru-RU" sz="3400" dirty="0" err="1">
                <a:solidFill>
                  <a:schemeClr val="tx1">
                    <a:lumMod val="95000"/>
                    <a:lumOff val="5000"/>
                  </a:schemeClr>
                </a:solidFill>
                <a:latin typeface="Times New Roman" pitchFamily="18" charset="0"/>
                <a:cs typeface="Times New Roman" pitchFamily="18" charset="0"/>
              </a:rPr>
              <a:t>өнер</a:t>
            </a:r>
            <a:r>
              <a:rPr lang="ru-RU" sz="3400" dirty="0">
                <a:solidFill>
                  <a:schemeClr val="tx1">
                    <a:lumMod val="95000"/>
                    <a:lumOff val="5000"/>
                  </a:schemeClr>
                </a:solidFill>
                <a:latin typeface="Times New Roman" pitchFamily="18" charset="0"/>
                <a:cs typeface="Times New Roman" pitchFamily="18" charset="0"/>
              </a:rPr>
              <a:t>, компьютер </a:t>
            </a:r>
            <a:r>
              <a:rPr lang="ru-RU" sz="3400" dirty="0" err="1">
                <a:solidFill>
                  <a:schemeClr val="tx1">
                    <a:lumMod val="95000"/>
                    <a:lumOff val="5000"/>
                  </a:schemeClr>
                </a:solidFill>
                <a:latin typeface="Times New Roman" pitchFamily="18" charset="0"/>
                <a:cs typeface="Times New Roman" pitchFamily="18" charset="0"/>
              </a:rPr>
              <a:t>бағдарламалары</a:t>
            </a:r>
            <a:r>
              <a:rPr lang="ru-RU" sz="3400" dirty="0">
                <a:solidFill>
                  <a:schemeClr val="tx1">
                    <a:lumMod val="95000"/>
                    <a:lumOff val="5000"/>
                  </a:schemeClr>
                </a:solidFill>
                <a:latin typeface="Times New Roman" pitchFamily="18" charset="0"/>
                <a:cs typeface="Times New Roman" pitchFamily="18" charset="0"/>
              </a:rPr>
              <a:t>. </a:t>
            </a:r>
          </a:p>
          <a:p>
            <a:pPr marL="45720" indent="0">
              <a:buNone/>
            </a:pPr>
            <a:r>
              <a:rPr lang="ru-RU" sz="3400" dirty="0" smtClean="0">
                <a:solidFill>
                  <a:schemeClr val="tx1">
                    <a:lumMod val="95000"/>
                    <a:lumOff val="5000"/>
                  </a:schemeClr>
                </a:solidFill>
                <a:latin typeface="Times New Roman" pitchFamily="18" charset="0"/>
                <a:cs typeface="Times New Roman" pitchFamily="18" charset="0"/>
              </a:rPr>
              <a:t>     </a:t>
            </a:r>
            <a:r>
              <a:rPr lang="ru-RU" sz="3400" u="sng" dirty="0" err="1" smtClean="0">
                <a:solidFill>
                  <a:schemeClr val="tx1">
                    <a:lumMod val="95000"/>
                    <a:lumOff val="5000"/>
                  </a:schemeClr>
                </a:solidFill>
                <a:latin typeface="Times New Roman" pitchFamily="18" charset="0"/>
                <a:cs typeface="Times New Roman" pitchFamily="18" charset="0"/>
              </a:rPr>
              <a:t>Эстетикалық</a:t>
            </a:r>
            <a:r>
              <a:rPr lang="ru-RU" sz="3400" u="sng" dirty="0" smtClean="0">
                <a:solidFill>
                  <a:schemeClr val="tx1">
                    <a:lumMod val="95000"/>
                    <a:lumOff val="5000"/>
                  </a:schemeClr>
                </a:solidFill>
                <a:latin typeface="Times New Roman" pitchFamily="18" charset="0"/>
                <a:cs typeface="Times New Roman" pitchFamily="18" charset="0"/>
              </a:rPr>
              <a:t> </a:t>
            </a:r>
            <a:r>
              <a:rPr lang="ru-RU" sz="3400" u="sng" dirty="0" err="1">
                <a:solidFill>
                  <a:schemeClr val="tx1">
                    <a:lumMod val="95000"/>
                    <a:lumOff val="5000"/>
                  </a:schemeClr>
                </a:solidFill>
                <a:latin typeface="Times New Roman" pitchFamily="18" charset="0"/>
                <a:cs typeface="Times New Roman" pitchFamily="18" charset="0"/>
              </a:rPr>
              <a:t>сезiм</a:t>
            </a:r>
            <a:r>
              <a:rPr lang="ru-RU" sz="3400" u="sng" dirty="0">
                <a:solidFill>
                  <a:schemeClr val="tx1">
                    <a:lumMod val="95000"/>
                    <a:lumOff val="5000"/>
                  </a:schemeClr>
                </a:solidFill>
                <a:latin typeface="Times New Roman" pitchFamily="18" charset="0"/>
                <a:cs typeface="Times New Roman" pitchFamily="18" charset="0"/>
              </a:rPr>
              <a:t> </a:t>
            </a:r>
            <a:r>
              <a:rPr lang="ru-RU" sz="3400" dirty="0" err="1">
                <a:solidFill>
                  <a:schemeClr val="tx1">
                    <a:lumMod val="95000"/>
                    <a:lumOff val="5000"/>
                  </a:schemeClr>
                </a:solidFill>
                <a:latin typeface="Times New Roman" pitchFamily="18" charset="0"/>
                <a:cs typeface="Times New Roman" pitchFamily="18" charset="0"/>
              </a:rPr>
              <a:t>адамдардың</a:t>
            </a:r>
            <a:r>
              <a:rPr lang="ru-RU" sz="3400" dirty="0">
                <a:solidFill>
                  <a:schemeClr val="tx1">
                    <a:lumMod val="95000"/>
                    <a:lumOff val="5000"/>
                  </a:schemeClr>
                </a:solidFill>
                <a:latin typeface="Times New Roman" pitchFamily="18" charset="0"/>
                <a:cs typeface="Times New Roman" pitchFamily="18" charset="0"/>
              </a:rPr>
              <a:t> </a:t>
            </a:r>
            <a:r>
              <a:rPr lang="ru-RU" sz="3400" dirty="0" err="1">
                <a:solidFill>
                  <a:schemeClr val="tx1">
                    <a:lumMod val="95000"/>
                    <a:lumOff val="5000"/>
                  </a:schemeClr>
                </a:solidFill>
                <a:latin typeface="Times New Roman" pitchFamily="18" charset="0"/>
                <a:cs typeface="Times New Roman" pitchFamily="18" charset="0"/>
              </a:rPr>
              <a:t>сұлулыққа</a:t>
            </a:r>
            <a:r>
              <a:rPr lang="ru-RU" sz="3400" dirty="0">
                <a:solidFill>
                  <a:schemeClr val="tx1">
                    <a:lumMod val="95000"/>
                    <a:lumOff val="5000"/>
                  </a:schemeClr>
                </a:solidFill>
                <a:latin typeface="Times New Roman" pitchFamily="18" charset="0"/>
                <a:cs typeface="Times New Roman" pitchFamily="18" charset="0"/>
              </a:rPr>
              <a:t>, </a:t>
            </a:r>
            <a:r>
              <a:rPr lang="ru-RU" sz="3400" dirty="0" err="1">
                <a:solidFill>
                  <a:schemeClr val="tx1">
                    <a:lumMod val="95000"/>
                    <a:lumOff val="5000"/>
                  </a:schemeClr>
                </a:solidFill>
                <a:latin typeface="Times New Roman" pitchFamily="18" charset="0"/>
                <a:cs typeface="Times New Roman" pitchFamily="18" charset="0"/>
              </a:rPr>
              <a:t>әсемдiлiкке</a:t>
            </a:r>
            <a:r>
              <a:rPr lang="ru-RU" sz="3400" dirty="0">
                <a:solidFill>
                  <a:schemeClr val="tx1">
                    <a:lumMod val="95000"/>
                    <a:lumOff val="5000"/>
                  </a:schemeClr>
                </a:solidFill>
                <a:latin typeface="Times New Roman" pitchFamily="18" charset="0"/>
                <a:cs typeface="Times New Roman" pitchFamily="18" charset="0"/>
              </a:rPr>
              <a:t>, </a:t>
            </a:r>
            <a:r>
              <a:rPr lang="ru-RU" sz="3400" dirty="0" err="1">
                <a:solidFill>
                  <a:schemeClr val="tx1">
                    <a:lumMod val="95000"/>
                    <a:lumOff val="5000"/>
                  </a:schemeClr>
                </a:solidFill>
                <a:latin typeface="Times New Roman" pitchFamily="18" charset="0"/>
                <a:cs typeface="Times New Roman" pitchFamily="18" charset="0"/>
              </a:rPr>
              <a:t>табиғатқа</a:t>
            </a:r>
            <a:r>
              <a:rPr lang="ru-RU" sz="3400" dirty="0">
                <a:solidFill>
                  <a:schemeClr val="tx1">
                    <a:lumMod val="95000"/>
                    <a:lumOff val="5000"/>
                  </a:schemeClr>
                </a:solidFill>
                <a:latin typeface="Times New Roman" pitchFamily="18" charset="0"/>
                <a:cs typeface="Times New Roman" pitchFamily="18" charset="0"/>
              </a:rPr>
              <a:t> </a:t>
            </a:r>
            <a:r>
              <a:rPr lang="ru-RU" sz="3400" dirty="0" err="1">
                <a:solidFill>
                  <a:schemeClr val="tx1">
                    <a:lumMod val="95000"/>
                    <a:lumOff val="5000"/>
                  </a:schemeClr>
                </a:solidFill>
                <a:latin typeface="Times New Roman" pitchFamily="18" charset="0"/>
                <a:cs typeface="Times New Roman" pitchFamily="18" charset="0"/>
              </a:rPr>
              <a:t>деген</a:t>
            </a:r>
            <a:r>
              <a:rPr lang="ru-RU" sz="3400" dirty="0">
                <a:solidFill>
                  <a:schemeClr val="tx1">
                    <a:lumMod val="95000"/>
                    <a:lumOff val="5000"/>
                  </a:schemeClr>
                </a:solidFill>
                <a:latin typeface="Times New Roman" pitchFamily="18" charset="0"/>
                <a:cs typeface="Times New Roman" pitchFamily="18" charset="0"/>
              </a:rPr>
              <a:t> </a:t>
            </a:r>
            <a:r>
              <a:rPr lang="ru-RU" sz="3400" dirty="0" err="1">
                <a:solidFill>
                  <a:schemeClr val="tx1">
                    <a:lumMod val="95000"/>
                    <a:lumOff val="5000"/>
                  </a:schemeClr>
                </a:solidFill>
                <a:latin typeface="Times New Roman" pitchFamily="18" charset="0"/>
                <a:cs typeface="Times New Roman" pitchFamily="18" charset="0"/>
              </a:rPr>
              <a:t>сезiмiн</a:t>
            </a:r>
            <a:r>
              <a:rPr lang="ru-RU" sz="3400" dirty="0">
                <a:solidFill>
                  <a:schemeClr val="tx1">
                    <a:lumMod val="95000"/>
                    <a:lumOff val="5000"/>
                  </a:schemeClr>
                </a:solidFill>
                <a:latin typeface="Times New Roman" pitchFamily="18" charset="0"/>
                <a:cs typeface="Times New Roman" pitchFamily="18" charset="0"/>
              </a:rPr>
              <a:t> </a:t>
            </a:r>
            <a:r>
              <a:rPr lang="ru-RU" sz="3400" dirty="0" err="1">
                <a:solidFill>
                  <a:schemeClr val="tx1">
                    <a:lumMod val="95000"/>
                    <a:lumOff val="5000"/>
                  </a:schemeClr>
                </a:solidFill>
                <a:latin typeface="Times New Roman" pitchFamily="18" charset="0"/>
                <a:cs typeface="Times New Roman" pitchFamily="18" charset="0"/>
              </a:rPr>
              <a:t>ояту</a:t>
            </a:r>
            <a:r>
              <a:rPr lang="ru-RU" sz="3400" dirty="0">
                <a:solidFill>
                  <a:schemeClr val="tx1">
                    <a:lumMod val="95000"/>
                    <a:lumOff val="5000"/>
                  </a:schemeClr>
                </a:solidFill>
                <a:latin typeface="Times New Roman" pitchFamily="18" charset="0"/>
                <a:cs typeface="Times New Roman" pitchFamily="18" charset="0"/>
              </a:rPr>
              <a:t>. </a:t>
            </a:r>
            <a:r>
              <a:rPr lang="kk-KZ" sz="3400" dirty="0">
                <a:solidFill>
                  <a:schemeClr val="tx1">
                    <a:lumMod val="95000"/>
                    <a:lumOff val="5000"/>
                  </a:schemeClr>
                </a:solidFill>
                <a:latin typeface="Times New Roman" pitchFamily="18" charset="0"/>
                <a:cs typeface="Times New Roman" pitchFamily="18" charset="0"/>
              </a:rPr>
              <a:t>Ө</a:t>
            </a:r>
            <a:r>
              <a:rPr lang="ru-RU" sz="3400" dirty="0" err="1">
                <a:solidFill>
                  <a:schemeClr val="tx1">
                    <a:lumMod val="95000"/>
                    <a:lumOff val="5000"/>
                  </a:schemeClr>
                </a:solidFill>
                <a:latin typeface="Times New Roman" pitchFamily="18" charset="0"/>
                <a:cs typeface="Times New Roman" pitchFamily="18" charset="0"/>
              </a:rPr>
              <a:t>нер</a:t>
            </a:r>
            <a:r>
              <a:rPr lang="ru-RU" sz="3400" dirty="0">
                <a:solidFill>
                  <a:schemeClr val="tx1">
                    <a:lumMod val="95000"/>
                    <a:lumOff val="5000"/>
                  </a:schemeClr>
                </a:solidFill>
                <a:latin typeface="Times New Roman" pitchFamily="18" charset="0"/>
                <a:cs typeface="Times New Roman" pitchFamily="18" charset="0"/>
              </a:rPr>
              <a:t>, музыка, </a:t>
            </a:r>
            <a:r>
              <a:rPr lang="ru-RU" sz="3400" dirty="0" err="1">
                <a:solidFill>
                  <a:schemeClr val="tx1">
                    <a:lumMod val="95000"/>
                    <a:lumOff val="5000"/>
                  </a:schemeClr>
                </a:solidFill>
                <a:latin typeface="Times New Roman" pitchFamily="18" charset="0"/>
                <a:cs typeface="Times New Roman" pitchFamily="18" charset="0"/>
              </a:rPr>
              <a:t>көркем</a:t>
            </a:r>
            <a:r>
              <a:rPr lang="ru-RU" sz="3400" dirty="0">
                <a:solidFill>
                  <a:schemeClr val="tx1">
                    <a:lumMod val="95000"/>
                    <a:lumOff val="5000"/>
                  </a:schemeClr>
                </a:solidFill>
                <a:latin typeface="Times New Roman" pitchFamily="18" charset="0"/>
                <a:cs typeface="Times New Roman" pitchFamily="18" charset="0"/>
              </a:rPr>
              <a:t> </a:t>
            </a:r>
            <a:r>
              <a:rPr lang="ru-RU" sz="3400" dirty="0" err="1">
                <a:solidFill>
                  <a:schemeClr val="tx1">
                    <a:lumMod val="95000"/>
                    <a:lumOff val="5000"/>
                  </a:schemeClr>
                </a:solidFill>
                <a:latin typeface="Times New Roman" pitchFamily="18" charset="0"/>
                <a:cs typeface="Times New Roman" pitchFamily="18" charset="0"/>
              </a:rPr>
              <a:t>шығармалар</a:t>
            </a:r>
            <a:r>
              <a:rPr lang="ru-RU" sz="3400" dirty="0">
                <a:solidFill>
                  <a:schemeClr val="tx1">
                    <a:lumMod val="95000"/>
                    <a:lumOff val="5000"/>
                  </a:schemeClr>
                </a:solidFill>
                <a:latin typeface="Times New Roman" pitchFamily="18" charset="0"/>
                <a:cs typeface="Times New Roman" pitchFamily="18" charset="0"/>
              </a:rPr>
              <a:t>, </a:t>
            </a:r>
            <a:r>
              <a:rPr lang="ru-RU" sz="3400" dirty="0" err="1">
                <a:solidFill>
                  <a:schemeClr val="tx1">
                    <a:lumMod val="95000"/>
                    <a:lumOff val="5000"/>
                  </a:schemeClr>
                </a:solidFill>
                <a:latin typeface="Times New Roman" pitchFamily="18" charset="0"/>
                <a:cs typeface="Times New Roman" pitchFamily="18" charset="0"/>
              </a:rPr>
              <a:t>шешендiк</a:t>
            </a:r>
            <a:r>
              <a:rPr lang="ru-RU" sz="3400" dirty="0">
                <a:solidFill>
                  <a:schemeClr val="tx1">
                    <a:lumMod val="95000"/>
                    <a:lumOff val="5000"/>
                  </a:schemeClr>
                </a:solidFill>
                <a:latin typeface="Times New Roman" pitchFamily="18" charset="0"/>
                <a:cs typeface="Times New Roman" pitchFamily="18" charset="0"/>
              </a:rPr>
              <a:t> </a:t>
            </a:r>
            <a:r>
              <a:rPr lang="ru-RU" sz="3400" dirty="0" err="1">
                <a:solidFill>
                  <a:schemeClr val="tx1">
                    <a:lumMod val="95000"/>
                    <a:lumOff val="5000"/>
                  </a:schemeClr>
                </a:solidFill>
                <a:latin typeface="Times New Roman" pitchFamily="18" charset="0"/>
                <a:cs typeface="Times New Roman" pitchFamily="18" charset="0"/>
              </a:rPr>
              <a:t>өнер</a:t>
            </a:r>
            <a:r>
              <a:rPr lang="ru-RU" sz="3400" dirty="0">
                <a:solidFill>
                  <a:schemeClr val="tx1">
                    <a:lumMod val="95000"/>
                    <a:lumOff val="5000"/>
                  </a:schemeClr>
                </a:solidFill>
                <a:latin typeface="Times New Roman" pitchFamily="18" charset="0"/>
                <a:cs typeface="Times New Roman" pitchFamily="18" charset="0"/>
              </a:rPr>
              <a:t>, поэзия, </a:t>
            </a:r>
            <a:r>
              <a:rPr lang="ru-RU" sz="3400" dirty="0" err="1">
                <a:solidFill>
                  <a:schemeClr val="tx1">
                    <a:lumMod val="95000"/>
                    <a:lumOff val="5000"/>
                  </a:schemeClr>
                </a:solidFill>
                <a:latin typeface="Times New Roman" pitchFamily="18" charset="0"/>
                <a:cs typeface="Times New Roman" pitchFamily="18" charset="0"/>
              </a:rPr>
              <a:t>республикада</a:t>
            </a:r>
            <a:r>
              <a:rPr lang="ru-RU" sz="3400" dirty="0">
                <a:solidFill>
                  <a:schemeClr val="tx1">
                    <a:lumMod val="95000"/>
                    <a:lumOff val="5000"/>
                  </a:schemeClr>
                </a:solidFill>
                <a:latin typeface="Times New Roman" pitchFamily="18" charset="0"/>
                <a:cs typeface="Times New Roman" pitchFamily="18" charset="0"/>
              </a:rPr>
              <a:t> </a:t>
            </a:r>
            <a:r>
              <a:rPr lang="ru-RU" sz="3400" dirty="0" err="1">
                <a:solidFill>
                  <a:schemeClr val="tx1">
                    <a:lumMod val="95000"/>
                    <a:lumOff val="5000"/>
                  </a:schemeClr>
                </a:solidFill>
                <a:latin typeface="Times New Roman" pitchFamily="18" charset="0"/>
                <a:cs typeface="Times New Roman" pitchFamily="18" charset="0"/>
              </a:rPr>
              <a:t>кең</a:t>
            </a:r>
            <a:r>
              <a:rPr lang="ru-RU" sz="3400" dirty="0">
                <a:solidFill>
                  <a:schemeClr val="tx1">
                    <a:lumMod val="95000"/>
                    <a:lumOff val="5000"/>
                  </a:schemeClr>
                </a:solidFill>
                <a:latin typeface="Times New Roman" pitchFamily="18" charset="0"/>
                <a:cs typeface="Times New Roman" pitchFamily="18" charset="0"/>
              </a:rPr>
              <a:t> </a:t>
            </a:r>
            <a:r>
              <a:rPr lang="ru-RU" sz="3400" dirty="0" err="1">
                <a:solidFill>
                  <a:schemeClr val="tx1">
                    <a:lumMod val="95000"/>
                    <a:lumOff val="5000"/>
                  </a:schemeClr>
                </a:solidFill>
                <a:latin typeface="Times New Roman" pitchFamily="18" charset="0"/>
                <a:cs typeface="Times New Roman" pitchFamily="18" charset="0"/>
              </a:rPr>
              <a:t>таралған</a:t>
            </a:r>
            <a:r>
              <a:rPr lang="ru-RU" sz="3400" dirty="0">
                <a:solidFill>
                  <a:schemeClr val="tx1">
                    <a:lumMod val="95000"/>
                    <a:lumOff val="5000"/>
                  </a:schemeClr>
                </a:solidFill>
                <a:latin typeface="Times New Roman" pitchFamily="18" charset="0"/>
                <a:cs typeface="Times New Roman" pitchFamily="18" charset="0"/>
              </a:rPr>
              <a:t> </a:t>
            </a:r>
            <a:r>
              <a:rPr lang="ru-RU" sz="3400" dirty="0" err="1">
                <a:solidFill>
                  <a:schemeClr val="tx1">
                    <a:lumMod val="95000"/>
                    <a:lumOff val="5000"/>
                  </a:schemeClr>
                </a:solidFill>
                <a:latin typeface="Times New Roman" pitchFamily="18" charset="0"/>
                <a:cs typeface="Times New Roman" pitchFamily="18" charset="0"/>
              </a:rPr>
              <a:t>көрермендердiң</a:t>
            </a:r>
            <a:r>
              <a:rPr lang="ru-RU" sz="3400" dirty="0">
                <a:solidFill>
                  <a:schemeClr val="tx1">
                    <a:lumMod val="95000"/>
                    <a:lumOff val="5000"/>
                  </a:schemeClr>
                </a:solidFill>
                <a:latin typeface="Times New Roman" pitchFamily="18" charset="0"/>
                <a:cs typeface="Times New Roman" pitchFamily="18" charset="0"/>
              </a:rPr>
              <a:t> </a:t>
            </a:r>
            <a:r>
              <a:rPr lang="ru-RU" sz="3400" dirty="0" err="1">
                <a:solidFill>
                  <a:schemeClr val="tx1">
                    <a:lumMod val="95000"/>
                    <a:lumOff val="5000"/>
                  </a:schemeClr>
                </a:solidFill>
                <a:latin typeface="Times New Roman" pitchFamily="18" charset="0"/>
                <a:cs typeface="Times New Roman" pitchFamily="18" charset="0"/>
              </a:rPr>
              <a:t>көңiлiнен</a:t>
            </a:r>
            <a:r>
              <a:rPr lang="ru-RU" sz="3400" dirty="0">
                <a:solidFill>
                  <a:schemeClr val="tx1">
                    <a:lumMod val="95000"/>
                    <a:lumOff val="5000"/>
                  </a:schemeClr>
                </a:solidFill>
                <a:latin typeface="Times New Roman" pitchFamily="18" charset="0"/>
                <a:cs typeface="Times New Roman" pitchFamily="18" charset="0"/>
              </a:rPr>
              <a:t> </a:t>
            </a:r>
            <a:r>
              <a:rPr lang="ru-RU" sz="3400" dirty="0" err="1">
                <a:solidFill>
                  <a:schemeClr val="tx1">
                    <a:lumMod val="95000"/>
                    <a:lumOff val="5000"/>
                  </a:schemeClr>
                </a:solidFill>
                <a:latin typeface="Times New Roman" pitchFamily="18" charset="0"/>
                <a:cs typeface="Times New Roman" pitchFamily="18" charset="0"/>
              </a:rPr>
              <a:t>шыққан</a:t>
            </a:r>
            <a:r>
              <a:rPr lang="ru-RU" sz="3400" dirty="0">
                <a:solidFill>
                  <a:schemeClr val="tx1">
                    <a:lumMod val="95000"/>
                    <a:lumOff val="5000"/>
                  </a:schemeClr>
                </a:solidFill>
                <a:latin typeface="Times New Roman" pitchFamily="18" charset="0"/>
                <a:cs typeface="Times New Roman" pitchFamily="18" charset="0"/>
              </a:rPr>
              <a:t>, </a:t>
            </a:r>
            <a:r>
              <a:rPr lang="ru-RU" sz="3400" dirty="0" err="1">
                <a:solidFill>
                  <a:schemeClr val="tx1">
                    <a:lumMod val="95000"/>
                    <a:lumOff val="5000"/>
                  </a:schemeClr>
                </a:solidFill>
                <a:latin typeface="Times New Roman" pitchFamily="18" charset="0"/>
                <a:cs typeface="Times New Roman" pitchFamily="18" charset="0"/>
              </a:rPr>
              <a:t>жүрегiне</a:t>
            </a:r>
            <a:r>
              <a:rPr lang="ru-RU" sz="3400" dirty="0">
                <a:solidFill>
                  <a:schemeClr val="tx1">
                    <a:lumMod val="95000"/>
                    <a:lumOff val="5000"/>
                  </a:schemeClr>
                </a:solidFill>
                <a:latin typeface="Times New Roman" pitchFamily="18" charset="0"/>
                <a:cs typeface="Times New Roman" pitchFamily="18" charset="0"/>
              </a:rPr>
              <a:t> </a:t>
            </a:r>
            <a:r>
              <a:rPr lang="ru-RU" sz="3400" dirty="0" err="1">
                <a:solidFill>
                  <a:schemeClr val="tx1">
                    <a:lumMod val="95000"/>
                    <a:lumOff val="5000"/>
                  </a:schemeClr>
                </a:solidFill>
                <a:latin typeface="Times New Roman" pitchFamily="18" charset="0"/>
                <a:cs typeface="Times New Roman" pitchFamily="18" charset="0"/>
              </a:rPr>
              <a:t>жол</a:t>
            </a:r>
            <a:r>
              <a:rPr lang="ru-RU" sz="3400" dirty="0">
                <a:solidFill>
                  <a:schemeClr val="tx1">
                    <a:lumMod val="95000"/>
                    <a:lumOff val="5000"/>
                  </a:schemeClr>
                </a:solidFill>
                <a:latin typeface="Times New Roman" pitchFamily="18" charset="0"/>
                <a:cs typeface="Times New Roman" pitchFamily="18" charset="0"/>
              </a:rPr>
              <a:t> </a:t>
            </a:r>
            <a:r>
              <a:rPr lang="ru-RU" sz="3400" dirty="0" err="1">
                <a:solidFill>
                  <a:schemeClr val="tx1">
                    <a:lumMod val="95000"/>
                    <a:lumOff val="5000"/>
                  </a:schemeClr>
                </a:solidFill>
                <a:latin typeface="Times New Roman" pitchFamily="18" charset="0"/>
                <a:cs typeface="Times New Roman" pitchFamily="18" charset="0"/>
              </a:rPr>
              <a:t>тауып</a:t>
            </a:r>
            <a:r>
              <a:rPr lang="ru-RU" sz="3400" dirty="0">
                <a:solidFill>
                  <a:schemeClr val="tx1">
                    <a:lumMod val="95000"/>
                    <a:lumOff val="5000"/>
                  </a:schemeClr>
                </a:solidFill>
                <a:latin typeface="Times New Roman" pitchFamily="18" charset="0"/>
                <a:cs typeface="Times New Roman" pitchFamily="18" charset="0"/>
              </a:rPr>
              <a:t> </a:t>
            </a:r>
            <a:r>
              <a:rPr lang="ru-RU" sz="3400" dirty="0" err="1">
                <a:solidFill>
                  <a:schemeClr val="tx1">
                    <a:lumMod val="95000"/>
                    <a:lumOff val="5000"/>
                  </a:schemeClr>
                </a:solidFill>
                <a:latin typeface="Times New Roman" pitchFamily="18" charset="0"/>
                <a:cs typeface="Times New Roman" pitchFamily="18" charset="0"/>
              </a:rPr>
              <a:t>баурап</a:t>
            </a:r>
            <a:r>
              <a:rPr lang="ru-RU" sz="3400" dirty="0">
                <a:solidFill>
                  <a:schemeClr val="tx1">
                    <a:lumMod val="95000"/>
                    <a:lumOff val="5000"/>
                  </a:schemeClr>
                </a:solidFill>
                <a:latin typeface="Times New Roman" pitchFamily="18" charset="0"/>
                <a:cs typeface="Times New Roman" pitchFamily="18" charset="0"/>
              </a:rPr>
              <a:t> </a:t>
            </a:r>
            <a:r>
              <a:rPr lang="ru-RU" sz="3400" dirty="0" err="1">
                <a:solidFill>
                  <a:schemeClr val="tx1">
                    <a:lumMod val="95000"/>
                    <a:lumOff val="5000"/>
                  </a:schemeClr>
                </a:solidFill>
                <a:latin typeface="Times New Roman" pitchFamily="18" charset="0"/>
                <a:cs typeface="Times New Roman" pitchFamily="18" charset="0"/>
              </a:rPr>
              <a:t>алатын</a:t>
            </a:r>
            <a:r>
              <a:rPr lang="ru-RU" sz="3400" dirty="0">
                <a:solidFill>
                  <a:schemeClr val="tx1">
                    <a:lumMod val="95000"/>
                    <a:lumOff val="5000"/>
                  </a:schemeClr>
                </a:solidFill>
                <a:latin typeface="Times New Roman" pitchFamily="18" charset="0"/>
                <a:cs typeface="Times New Roman" pitchFamily="18" charset="0"/>
              </a:rPr>
              <a:t> </a:t>
            </a:r>
            <a:r>
              <a:rPr lang="ru-RU" sz="3400" dirty="0" err="1">
                <a:solidFill>
                  <a:schemeClr val="tx1">
                    <a:lumMod val="95000"/>
                    <a:lumOff val="5000"/>
                  </a:schemeClr>
                </a:solidFill>
                <a:latin typeface="Times New Roman" pitchFamily="18" charset="0"/>
                <a:cs typeface="Times New Roman" pitchFamily="18" charset="0"/>
              </a:rPr>
              <a:t>ақындар</a:t>
            </a:r>
            <a:r>
              <a:rPr lang="ru-RU" sz="3400" dirty="0">
                <a:solidFill>
                  <a:schemeClr val="tx1">
                    <a:lumMod val="95000"/>
                    <a:lumOff val="5000"/>
                  </a:schemeClr>
                </a:solidFill>
                <a:latin typeface="Times New Roman" pitchFamily="18" charset="0"/>
                <a:cs typeface="Times New Roman" pitchFamily="18" charset="0"/>
              </a:rPr>
              <a:t> </a:t>
            </a:r>
            <a:r>
              <a:rPr lang="ru-RU" sz="3400" dirty="0" err="1">
                <a:solidFill>
                  <a:schemeClr val="tx1">
                    <a:lumMod val="95000"/>
                    <a:lumOff val="5000"/>
                  </a:schemeClr>
                </a:solidFill>
                <a:latin typeface="Times New Roman" pitchFamily="18" charset="0"/>
                <a:cs typeface="Times New Roman" pitchFamily="18" charset="0"/>
              </a:rPr>
              <a:t>сайысы</a:t>
            </a:r>
            <a:r>
              <a:rPr lang="ru-RU" sz="3400" dirty="0">
                <a:solidFill>
                  <a:schemeClr val="tx1">
                    <a:lumMod val="95000"/>
                    <a:lumOff val="5000"/>
                  </a:schemeClr>
                </a:solidFill>
                <a:latin typeface="Times New Roman" pitchFamily="18" charset="0"/>
                <a:cs typeface="Times New Roman" pitchFamily="18" charset="0"/>
              </a:rPr>
              <a:t>, </a:t>
            </a:r>
            <a:r>
              <a:rPr lang="ru-RU" sz="3400" dirty="0" err="1">
                <a:solidFill>
                  <a:schemeClr val="tx1">
                    <a:lumMod val="95000"/>
                    <a:lumOff val="5000"/>
                  </a:schemeClr>
                </a:solidFill>
                <a:latin typeface="Times New Roman" pitchFamily="18" charset="0"/>
                <a:cs typeface="Times New Roman" pitchFamily="18" charset="0"/>
              </a:rPr>
              <a:t>адамның</a:t>
            </a:r>
            <a:r>
              <a:rPr lang="ru-RU" sz="3400" dirty="0">
                <a:solidFill>
                  <a:schemeClr val="tx1">
                    <a:lumMod val="95000"/>
                    <a:lumOff val="5000"/>
                  </a:schemeClr>
                </a:solidFill>
                <a:latin typeface="Times New Roman" pitchFamily="18" charset="0"/>
                <a:cs typeface="Times New Roman" pitchFamily="18" charset="0"/>
              </a:rPr>
              <a:t> </a:t>
            </a:r>
            <a:r>
              <a:rPr lang="ru-RU" sz="3400" dirty="0" err="1">
                <a:solidFill>
                  <a:schemeClr val="tx1">
                    <a:lumMod val="95000"/>
                    <a:lumOff val="5000"/>
                  </a:schemeClr>
                </a:solidFill>
                <a:latin typeface="Times New Roman" pitchFamily="18" charset="0"/>
                <a:cs typeface="Times New Roman" pitchFamily="18" charset="0"/>
              </a:rPr>
              <a:t>жан</a:t>
            </a:r>
            <a:r>
              <a:rPr lang="ru-RU" sz="3400" dirty="0">
                <a:solidFill>
                  <a:schemeClr val="tx1">
                    <a:lumMod val="95000"/>
                    <a:lumOff val="5000"/>
                  </a:schemeClr>
                </a:solidFill>
                <a:latin typeface="Times New Roman" pitchFamily="18" charset="0"/>
                <a:cs typeface="Times New Roman" pitchFamily="18" charset="0"/>
              </a:rPr>
              <a:t> </a:t>
            </a:r>
            <a:r>
              <a:rPr lang="ru-RU" sz="3400" dirty="0" err="1">
                <a:solidFill>
                  <a:schemeClr val="tx1">
                    <a:lumMod val="95000"/>
                    <a:lumOff val="5000"/>
                  </a:schemeClr>
                </a:solidFill>
                <a:latin typeface="Times New Roman" pitchFamily="18" charset="0"/>
                <a:cs typeface="Times New Roman" pitchFamily="18" charset="0"/>
              </a:rPr>
              <a:t>дүниесiн</a:t>
            </a:r>
            <a:r>
              <a:rPr lang="ru-RU" sz="3400" dirty="0">
                <a:solidFill>
                  <a:schemeClr val="tx1">
                    <a:lumMod val="95000"/>
                    <a:lumOff val="5000"/>
                  </a:schemeClr>
                </a:solidFill>
                <a:latin typeface="Times New Roman" pitchFamily="18" charset="0"/>
                <a:cs typeface="Times New Roman" pitchFamily="18" charset="0"/>
              </a:rPr>
              <a:t> </a:t>
            </a:r>
            <a:r>
              <a:rPr lang="ru-RU" sz="3400" dirty="0" err="1">
                <a:solidFill>
                  <a:schemeClr val="tx1">
                    <a:lumMod val="95000"/>
                    <a:lumOff val="5000"/>
                  </a:schemeClr>
                </a:solidFill>
                <a:latin typeface="Times New Roman" pitchFamily="18" charset="0"/>
                <a:cs typeface="Times New Roman" pitchFamily="18" charset="0"/>
              </a:rPr>
              <a:t>тереңдетiп</a:t>
            </a:r>
            <a:r>
              <a:rPr lang="ru-RU" sz="3400" dirty="0">
                <a:solidFill>
                  <a:schemeClr val="tx1">
                    <a:lumMod val="95000"/>
                    <a:lumOff val="5000"/>
                  </a:schemeClr>
                </a:solidFill>
                <a:latin typeface="Times New Roman" pitchFamily="18" charset="0"/>
                <a:cs typeface="Times New Roman" pitchFamily="18" charset="0"/>
              </a:rPr>
              <a:t> оны </a:t>
            </a:r>
            <a:r>
              <a:rPr lang="ru-RU" sz="3400" dirty="0" err="1">
                <a:solidFill>
                  <a:schemeClr val="tx1">
                    <a:lumMod val="95000"/>
                    <a:lumOff val="5000"/>
                  </a:schemeClr>
                </a:solidFill>
                <a:latin typeface="Times New Roman" pitchFamily="18" charset="0"/>
                <a:cs typeface="Times New Roman" pitchFamily="18" charset="0"/>
              </a:rPr>
              <a:t>шабыттандыра</a:t>
            </a:r>
            <a:r>
              <a:rPr lang="ru-RU" sz="3400" dirty="0">
                <a:solidFill>
                  <a:schemeClr val="tx1">
                    <a:lumMod val="95000"/>
                    <a:lumOff val="5000"/>
                  </a:schemeClr>
                </a:solidFill>
                <a:latin typeface="Times New Roman" pitchFamily="18" charset="0"/>
                <a:cs typeface="Times New Roman" pitchFamily="18" charset="0"/>
              </a:rPr>
              <a:t> </a:t>
            </a:r>
            <a:r>
              <a:rPr lang="ru-RU" sz="3400" dirty="0" err="1">
                <a:solidFill>
                  <a:schemeClr val="tx1">
                    <a:lumMod val="95000"/>
                    <a:lumOff val="5000"/>
                  </a:schemeClr>
                </a:solidFill>
                <a:latin typeface="Times New Roman" pitchFamily="18" charset="0"/>
                <a:cs typeface="Times New Roman" pitchFamily="18" charset="0"/>
              </a:rPr>
              <a:t>түседi</a:t>
            </a:r>
            <a:r>
              <a:rPr lang="ru-RU" sz="3400" dirty="0">
                <a:solidFill>
                  <a:schemeClr val="tx1">
                    <a:lumMod val="95000"/>
                    <a:lumOff val="5000"/>
                  </a:schemeClr>
                </a:solidFill>
                <a:latin typeface="Times New Roman" pitchFamily="18" charset="0"/>
                <a:cs typeface="Times New Roman" pitchFamily="18" charset="0"/>
              </a:rPr>
              <a:t>. </a:t>
            </a:r>
            <a:endParaRPr lang="ru-RU" sz="3400" dirty="0" smtClean="0">
              <a:solidFill>
                <a:schemeClr val="tx1">
                  <a:lumMod val="95000"/>
                  <a:lumOff val="5000"/>
                </a:schemeClr>
              </a:solidFill>
              <a:latin typeface="Times New Roman" pitchFamily="18" charset="0"/>
              <a:cs typeface="Times New Roman" pitchFamily="18" charset="0"/>
            </a:endParaRPr>
          </a:p>
          <a:p>
            <a:pPr marL="45720" indent="0">
              <a:buNone/>
            </a:pPr>
            <a:r>
              <a:rPr lang="ru-RU" sz="3400" dirty="0" smtClean="0">
                <a:solidFill>
                  <a:schemeClr val="tx1">
                    <a:lumMod val="95000"/>
                    <a:lumOff val="5000"/>
                  </a:schemeClr>
                </a:solidFill>
                <a:latin typeface="Times New Roman" pitchFamily="18" charset="0"/>
                <a:cs typeface="Times New Roman" pitchFamily="18" charset="0"/>
              </a:rPr>
              <a:t>     </a:t>
            </a:r>
            <a:r>
              <a:rPr lang="ru-RU" sz="3400" u="sng" dirty="0" err="1" smtClean="0">
                <a:solidFill>
                  <a:schemeClr val="tx1">
                    <a:lumMod val="95000"/>
                    <a:lumOff val="5000"/>
                  </a:schemeClr>
                </a:solidFill>
                <a:latin typeface="Times New Roman" pitchFamily="18" charset="0"/>
                <a:cs typeface="Times New Roman" pitchFamily="18" charset="0"/>
              </a:rPr>
              <a:t>Адамгершiлiк</a:t>
            </a:r>
            <a:r>
              <a:rPr lang="ru-RU" sz="3400" u="sng" dirty="0" smtClean="0">
                <a:solidFill>
                  <a:schemeClr val="tx1">
                    <a:lumMod val="95000"/>
                    <a:lumOff val="5000"/>
                  </a:schemeClr>
                </a:solidFill>
                <a:latin typeface="Times New Roman" pitchFamily="18" charset="0"/>
                <a:cs typeface="Times New Roman" pitchFamily="18" charset="0"/>
              </a:rPr>
              <a:t> </a:t>
            </a:r>
            <a:r>
              <a:rPr lang="ru-RU" sz="3400" u="sng" dirty="0" err="1">
                <a:solidFill>
                  <a:schemeClr val="tx1">
                    <a:lumMod val="95000"/>
                    <a:lumOff val="5000"/>
                  </a:schemeClr>
                </a:solidFill>
                <a:latin typeface="Times New Roman" pitchFamily="18" charset="0"/>
                <a:cs typeface="Times New Roman" pitchFamily="18" charset="0"/>
              </a:rPr>
              <a:t>сезiм</a:t>
            </a:r>
            <a:r>
              <a:rPr lang="ru-RU" sz="3400" u="sng" dirty="0">
                <a:solidFill>
                  <a:schemeClr val="tx1">
                    <a:lumMod val="95000"/>
                    <a:lumOff val="5000"/>
                  </a:schemeClr>
                </a:solidFill>
                <a:latin typeface="Times New Roman" pitchFamily="18" charset="0"/>
                <a:cs typeface="Times New Roman" pitchFamily="18" charset="0"/>
              </a:rPr>
              <a:t> </a:t>
            </a:r>
            <a:r>
              <a:rPr lang="ru-RU" sz="3400" dirty="0">
                <a:solidFill>
                  <a:schemeClr val="tx1">
                    <a:lumMod val="95000"/>
                    <a:lumOff val="5000"/>
                  </a:schemeClr>
                </a:solidFill>
                <a:latin typeface="Times New Roman" pitchFamily="18" charset="0"/>
                <a:cs typeface="Times New Roman" pitchFamily="18" charset="0"/>
              </a:rPr>
              <a:t>демократия </a:t>
            </a:r>
            <a:r>
              <a:rPr lang="ru-RU" sz="3400" dirty="0" err="1">
                <a:solidFill>
                  <a:schemeClr val="tx1">
                    <a:lumMod val="95000"/>
                    <a:lumOff val="5000"/>
                  </a:schemeClr>
                </a:solidFill>
                <a:latin typeface="Times New Roman" pitchFamily="18" charset="0"/>
                <a:cs typeface="Times New Roman" pitchFamily="18" charset="0"/>
              </a:rPr>
              <a:t>және</a:t>
            </a:r>
            <a:r>
              <a:rPr lang="ru-RU" sz="3400" dirty="0">
                <a:solidFill>
                  <a:schemeClr val="tx1">
                    <a:lumMod val="95000"/>
                    <a:lumOff val="5000"/>
                  </a:schemeClr>
                </a:solidFill>
                <a:latin typeface="Times New Roman" pitchFamily="18" charset="0"/>
                <a:cs typeface="Times New Roman" pitchFamily="18" charset="0"/>
              </a:rPr>
              <a:t> </a:t>
            </a:r>
            <a:r>
              <a:rPr lang="ru-RU" sz="3400" dirty="0" err="1">
                <a:solidFill>
                  <a:schemeClr val="tx1">
                    <a:lumMod val="95000"/>
                    <a:lumOff val="5000"/>
                  </a:schemeClr>
                </a:solidFill>
                <a:latin typeface="Times New Roman" pitchFamily="18" charset="0"/>
                <a:cs typeface="Times New Roman" pitchFamily="18" charset="0"/>
              </a:rPr>
              <a:t>гуманистiк</a:t>
            </a:r>
            <a:r>
              <a:rPr lang="ru-RU" sz="3400" dirty="0">
                <a:solidFill>
                  <a:schemeClr val="tx1">
                    <a:lumMod val="95000"/>
                    <a:lumOff val="5000"/>
                  </a:schemeClr>
                </a:solidFill>
                <a:latin typeface="Times New Roman" pitchFamily="18" charset="0"/>
                <a:cs typeface="Times New Roman" pitchFamily="18" charset="0"/>
              </a:rPr>
              <a:t>, </a:t>
            </a:r>
            <a:r>
              <a:rPr lang="ru-RU" sz="3400" dirty="0" err="1">
                <a:solidFill>
                  <a:schemeClr val="tx1">
                    <a:lumMod val="95000"/>
                    <a:lumOff val="5000"/>
                  </a:schemeClr>
                </a:solidFill>
                <a:latin typeface="Times New Roman" pitchFamily="18" charset="0"/>
                <a:cs typeface="Times New Roman" pitchFamily="18" charset="0"/>
              </a:rPr>
              <a:t>гуманитарлық</a:t>
            </a:r>
            <a:r>
              <a:rPr lang="ru-RU" sz="3400" dirty="0">
                <a:solidFill>
                  <a:schemeClr val="tx1">
                    <a:lumMod val="95000"/>
                    <a:lumOff val="5000"/>
                  </a:schemeClr>
                </a:solidFill>
                <a:latin typeface="Times New Roman" pitchFamily="18" charset="0"/>
                <a:cs typeface="Times New Roman" pitchFamily="18" charset="0"/>
              </a:rPr>
              <a:t> </a:t>
            </a:r>
            <a:r>
              <a:rPr lang="ru-RU" sz="3400" dirty="0" err="1">
                <a:solidFill>
                  <a:schemeClr val="tx1">
                    <a:lumMod val="95000"/>
                    <a:lumOff val="5000"/>
                  </a:schemeClr>
                </a:solidFill>
                <a:latin typeface="Times New Roman" pitchFamily="18" charset="0"/>
                <a:cs typeface="Times New Roman" pitchFamily="18" charset="0"/>
              </a:rPr>
              <a:t>үстемдiк</a:t>
            </a:r>
            <a:r>
              <a:rPr lang="ru-RU" sz="3400" dirty="0">
                <a:solidFill>
                  <a:schemeClr val="tx1">
                    <a:lumMod val="95000"/>
                    <a:lumOff val="5000"/>
                  </a:schemeClr>
                </a:solidFill>
                <a:latin typeface="Times New Roman" pitchFamily="18" charset="0"/>
                <a:cs typeface="Times New Roman" pitchFamily="18" charset="0"/>
              </a:rPr>
              <a:t> </a:t>
            </a:r>
            <a:r>
              <a:rPr lang="ru-RU" sz="3400" dirty="0" err="1">
                <a:solidFill>
                  <a:schemeClr val="tx1">
                    <a:lumMod val="95000"/>
                    <a:lumOff val="5000"/>
                  </a:schemeClr>
                </a:solidFill>
                <a:latin typeface="Times New Roman" pitchFamily="18" charset="0"/>
                <a:cs typeface="Times New Roman" pitchFamily="18" charset="0"/>
              </a:rPr>
              <a:t>ететiн</a:t>
            </a:r>
            <a:r>
              <a:rPr lang="ru-RU" sz="3400" dirty="0">
                <a:solidFill>
                  <a:schemeClr val="tx1">
                    <a:lumMod val="95000"/>
                    <a:lumOff val="5000"/>
                  </a:schemeClr>
                </a:solidFill>
                <a:latin typeface="Times New Roman" pitchFamily="18" charset="0"/>
                <a:cs typeface="Times New Roman" pitchFamily="18" charset="0"/>
              </a:rPr>
              <a:t> </a:t>
            </a:r>
            <a:r>
              <a:rPr lang="ru-RU" sz="3400" dirty="0" err="1">
                <a:solidFill>
                  <a:schemeClr val="tx1">
                    <a:lumMod val="95000"/>
                    <a:lumOff val="5000"/>
                  </a:schemeClr>
                </a:solidFill>
                <a:latin typeface="Times New Roman" pitchFamily="18" charset="0"/>
                <a:cs typeface="Times New Roman" pitchFamily="18" charset="0"/>
              </a:rPr>
              <a:t>қоғамдағы</a:t>
            </a:r>
            <a:r>
              <a:rPr lang="ru-RU" sz="3400" dirty="0">
                <a:solidFill>
                  <a:schemeClr val="tx1">
                    <a:lumMod val="95000"/>
                    <a:lumOff val="5000"/>
                  </a:schemeClr>
                </a:solidFill>
                <a:latin typeface="Times New Roman" pitchFamily="18" charset="0"/>
                <a:cs typeface="Times New Roman" pitchFamily="18" charset="0"/>
              </a:rPr>
              <a:t> </a:t>
            </a:r>
            <a:r>
              <a:rPr lang="ru-RU" sz="3400" dirty="0" err="1">
                <a:solidFill>
                  <a:schemeClr val="tx1">
                    <a:lumMod val="95000"/>
                    <a:lumOff val="5000"/>
                  </a:schemeClr>
                </a:solidFill>
                <a:latin typeface="Times New Roman" pitchFamily="18" charset="0"/>
                <a:cs typeface="Times New Roman" pitchFamily="18" charset="0"/>
              </a:rPr>
              <a:t>адамгершiлiк</a:t>
            </a:r>
            <a:r>
              <a:rPr lang="ru-RU" sz="3400" dirty="0">
                <a:solidFill>
                  <a:schemeClr val="tx1">
                    <a:lumMod val="95000"/>
                    <a:lumOff val="5000"/>
                  </a:schemeClr>
                </a:solidFill>
                <a:latin typeface="Times New Roman" pitchFamily="18" charset="0"/>
                <a:cs typeface="Times New Roman" pitchFamily="18" charset="0"/>
              </a:rPr>
              <a:t> </a:t>
            </a:r>
            <a:r>
              <a:rPr lang="ru-RU" sz="3400" dirty="0" err="1">
                <a:solidFill>
                  <a:schemeClr val="tx1">
                    <a:lumMod val="95000"/>
                    <a:lumOff val="5000"/>
                  </a:schemeClr>
                </a:solidFill>
                <a:latin typeface="Times New Roman" pitchFamily="18" charset="0"/>
                <a:cs typeface="Times New Roman" pitchFamily="18" charset="0"/>
              </a:rPr>
              <a:t>сезiмдер</a:t>
            </a:r>
            <a:r>
              <a:rPr lang="ru-RU" sz="3400" dirty="0">
                <a:solidFill>
                  <a:schemeClr val="tx1">
                    <a:lumMod val="95000"/>
                    <a:lumOff val="5000"/>
                  </a:schemeClr>
                </a:solidFill>
                <a:latin typeface="Times New Roman" pitchFamily="18" charset="0"/>
                <a:cs typeface="Times New Roman" pitchFamily="18" charset="0"/>
              </a:rPr>
              <a:t> – </a:t>
            </a:r>
            <a:r>
              <a:rPr lang="ru-RU" sz="3400" dirty="0" err="1">
                <a:solidFill>
                  <a:schemeClr val="tx1">
                    <a:lumMod val="95000"/>
                    <a:lumOff val="5000"/>
                  </a:schemeClr>
                </a:solidFill>
                <a:latin typeface="Times New Roman" pitchFamily="18" charset="0"/>
                <a:cs typeface="Times New Roman" pitchFamily="18" charset="0"/>
              </a:rPr>
              <a:t>борыш</a:t>
            </a:r>
            <a:r>
              <a:rPr lang="ru-RU" sz="3400" dirty="0">
                <a:solidFill>
                  <a:schemeClr val="tx1">
                    <a:lumMod val="95000"/>
                    <a:lumOff val="5000"/>
                  </a:schemeClr>
                </a:solidFill>
                <a:latin typeface="Times New Roman" pitchFamily="18" charset="0"/>
                <a:cs typeface="Times New Roman" pitchFamily="18" charset="0"/>
              </a:rPr>
              <a:t> </a:t>
            </a:r>
            <a:r>
              <a:rPr lang="ru-RU" sz="3400" dirty="0" err="1">
                <a:solidFill>
                  <a:schemeClr val="tx1">
                    <a:lumMod val="95000"/>
                    <a:lumOff val="5000"/>
                  </a:schemeClr>
                </a:solidFill>
                <a:latin typeface="Times New Roman" pitchFamily="18" charset="0"/>
                <a:cs typeface="Times New Roman" pitchFamily="18" charset="0"/>
              </a:rPr>
              <a:t>сезiмi</a:t>
            </a:r>
            <a:r>
              <a:rPr lang="ru-RU" sz="3400" dirty="0">
                <a:solidFill>
                  <a:schemeClr val="tx1">
                    <a:lumMod val="95000"/>
                    <a:lumOff val="5000"/>
                  </a:schemeClr>
                </a:solidFill>
                <a:latin typeface="Times New Roman" pitchFamily="18" charset="0"/>
                <a:cs typeface="Times New Roman" pitchFamily="18" charset="0"/>
              </a:rPr>
              <a:t>, </a:t>
            </a:r>
            <a:r>
              <a:rPr lang="ru-RU" sz="3400" dirty="0" err="1">
                <a:solidFill>
                  <a:schemeClr val="tx1">
                    <a:lumMod val="95000"/>
                    <a:lumOff val="5000"/>
                  </a:schemeClr>
                </a:solidFill>
                <a:latin typeface="Times New Roman" pitchFamily="18" charset="0"/>
                <a:cs typeface="Times New Roman" pitchFamily="18" charset="0"/>
              </a:rPr>
              <a:t>әр</a:t>
            </a:r>
            <a:r>
              <a:rPr lang="ru-RU" sz="3400" dirty="0">
                <a:solidFill>
                  <a:schemeClr val="tx1">
                    <a:lumMod val="95000"/>
                    <a:lumOff val="5000"/>
                  </a:schemeClr>
                </a:solidFill>
                <a:latin typeface="Times New Roman" pitchFamily="18" charset="0"/>
                <a:cs typeface="Times New Roman" pitchFamily="18" charset="0"/>
              </a:rPr>
              <a:t> </a:t>
            </a:r>
            <a:r>
              <a:rPr lang="ru-RU" sz="3400" dirty="0" err="1">
                <a:solidFill>
                  <a:schemeClr val="tx1">
                    <a:lumMod val="95000"/>
                    <a:lumOff val="5000"/>
                  </a:schemeClr>
                </a:solidFill>
                <a:latin typeface="Times New Roman" pitchFamily="18" charset="0"/>
                <a:cs typeface="Times New Roman" pitchFamily="18" charset="0"/>
              </a:rPr>
              <a:t>адамның</a:t>
            </a:r>
            <a:r>
              <a:rPr lang="ru-RU" sz="3400" dirty="0">
                <a:solidFill>
                  <a:schemeClr val="tx1">
                    <a:lumMod val="95000"/>
                    <a:lumOff val="5000"/>
                  </a:schemeClr>
                </a:solidFill>
                <a:latin typeface="Times New Roman" pitchFamily="18" charset="0"/>
                <a:cs typeface="Times New Roman" pitchFamily="18" charset="0"/>
              </a:rPr>
              <a:t> </a:t>
            </a:r>
            <a:r>
              <a:rPr lang="ru-RU" sz="3400" dirty="0" err="1">
                <a:solidFill>
                  <a:schemeClr val="tx1">
                    <a:lumMod val="95000"/>
                    <a:lumOff val="5000"/>
                  </a:schemeClr>
                </a:solidFill>
                <a:latin typeface="Times New Roman" pitchFamily="18" charset="0"/>
                <a:cs typeface="Times New Roman" pitchFamily="18" charset="0"/>
              </a:rPr>
              <a:t>өз</a:t>
            </a:r>
            <a:r>
              <a:rPr lang="ru-RU" sz="3400" dirty="0">
                <a:solidFill>
                  <a:schemeClr val="tx1">
                    <a:lumMod val="95000"/>
                    <a:lumOff val="5000"/>
                  </a:schemeClr>
                </a:solidFill>
                <a:latin typeface="Times New Roman" pitchFamily="18" charset="0"/>
                <a:cs typeface="Times New Roman" pitchFamily="18" charset="0"/>
              </a:rPr>
              <a:t> </a:t>
            </a:r>
            <a:r>
              <a:rPr lang="ru-RU" sz="3400" dirty="0" err="1">
                <a:solidFill>
                  <a:schemeClr val="tx1">
                    <a:lumMod val="95000"/>
                    <a:lumOff val="5000"/>
                  </a:schemeClr>
                </a:solidFill>
                <a:latin typeface="Times New Roman" pitchFamily="18" charset="0"/>
                <a:cs typeface="Times New Roman" pitchFamily="18" charset="0"/>
              </a:rPr>
              <a:t>халқы</a:t>
            </a:r>
            <a:r>
              <a:rPr lang="ru-RU" sz="3400" dirty="0">
                <a:solidFill>
                  <a:schemeClr val="tx1">
                    <a:lumMod val="95000"/>
                    <a:lumOff val="5000"/>
                  </a:schemeClr>
                </a:solidFill>
                <a:latin typeface="Times New Roman" pitchFamily="18" charset="0"/>
                <a:cs typeface="Times New Roman" pitchFamily="18" charset="0"/>
              </a:rPr>
              <a:t> </a:t>
            </a:r>
            <a:r>
              <a:rPr lang="ru-RU" sz="3400" dirty="0" err="1">
                <a:solidFill>
                  <a:schemeClr val="tx1">
                    <a:lumMod val="95000"/>
                    <a:lumOff val="5000"/>
                  </a:schemeClr>
                </a:solidFill>
                <a:latin typeface="Times New Roman" pitchFamily="18" charset="0"/>
                <a:cs typeface="Times New Roman" pitchFamily="18" charset="0"/>
              </a:rPr>
              <a:t>алдындағы</a:t>
            </a:r>
            <a:r>
              <a:rPr lang="ru-RU" sz="3400" dirty="0">
                <a:solidFill>
                  <a:schemeClr val="tx1">
                    <a:lumMod val="95000"/>
                    <a:lumOff val="5000"/>
                  </a:schemeClr>
                </a:solidFill>
                <a:latin typeface="Times New Roman" pitchFamily="18" charset="0"/>
                <a:cs typeface="Times New Roman" pitchFamily="18" charset="0"/>
              </a:rPr>
              <a:t> </a:t>
            </a:r>
            <a:r>
              <a:rPr lang="ru-RU" sz="3400" dirty="0" err="1">
                <a:solidFill>
                  <a:schemeClr val="tx1">
                    <a:lumMod val="95000"/>
                    <a:lumOff val="5000"/>
                  </a:schemeClr>
                </a:solidFill>
                <a:latin typeface="Times New Roman" pitchFamily="18" charset="0"/>
                <a:cs typeface="Times New Roman" pitchFamily="18" charset="0"/>
              </a:rPr>
              <a:t>азаматтық</a:t>
            </a:r>
            <a:r>
              <a:rPr lang="ru-RU" sz="3400" dirty="0">
                <a:solidFill>
                  <a:schemeClr val="tx1">
                    <a:lumMod val="95000"/>
                    <a:lumOff val="5000"/>
                  </a:schemeClr>
                </a:solidFill>
                <a:latin typeface="Times New Roman" pitchFamily="18" charset="0"/>
                <a:cs typeface="Times New Roman" pitchFamily="18" charset="0"/>
              </a:rPr>
              <a:t> </a:t>
            </a:r>
            <a:r>
              <a:rPr lang="ru-RU" sz="3400" dirty="0" err="1">
                <a:solidFill>
                  <a:schemeClr val="tx1">
                    <a:lumMod val="95000"/>
                    <a:lumOff val="5000"/>
                  </a:schemeClr>
                </a:solidFill>
                <a:latin typeface="Times New Roman" pitchFamily="18" charset="0"/>
                <a:cs typeface="Times New Roman" pitchFamily="18" charset="0"/>
              </a:rPr>
              <a:t>қасиеттерiн</a:t>
            </a:r>
            <a:r>
              <a:rPr lang="ru-RU" sz="3400" dirty="0">
                <a:solidFill>
                  <a:schemeClr val="tx1">
                    <a:lumMod val="95000"/>
                    <a:lumOff val="5000"/>
                  </a:schemeClr>
                </a:solidFill>
                <a:latin typeface="Times New Roman" pitchFamily="18" charset="0"/>
                <a:cs typeface="Times New Roman" pitchFamily="18" charset="0"/>
              </a:rPr>
              <a:t> </a:t>
            </a:r>
            <a:r>
              <a:rPr lang="ru-RU" sz="3400" dirty="0" err="1">
                <a:solidFill>
                  <a:schemeClr val="tx1">
                    <a:lumMod val="95000"/>
                    <a:lumOff val="5000"/>
                  </a:schemeClr>
                </a:solidFill>
                <a:latin typeface="Times New Roman" pitchFamily="18" charset="0"/>
                <a:cs typeface="Times New Roman" pitchFamily="18" charset="0"/>
              </a:rPr>
              <a:t>құрмет</a:t>
            </a:r>
            <a:r>
              <a:rPr lang="ru-RU" sz="3400" dirty="0">
                <a:solidFill>
                  <a:schemeClr val="tx1">
                    <a:lumMod val="95000"/>
                    <a:lumOff val="5000"/>
                  </a:schemeClr>
                </a:solidFill>
                <a:latin typeface="Times New Roman" pitchFamily="18" charset="0"/>
                <a:cs typeface="Times New Roman" pitchFamily="18" charset="0"/>
              </a:rPr>
              <a:t> </a:t>
            </a:r>
            <a:r>
              <a:rPr lang="ru-RU" sz="3400" dirty="0" err="1">
                <a:solidFill>
                  <a:schemeClr val="tx1">
                    <a:lumMod val="95000"/>
                    <a:lumOff val="5000"/>
                  </a:schemeClr>
                </a:solidFill>
                <a:latin typeface="Times New Roman" pitchFamily="18" charset="0"/>
                <a:cs typeface="Times New Roman" pitchFamily="18" charset="0"/>
              </a:rPr>
              <a:t>тұтуы</a:t>
            </a:r>
            <a:r>
              <a:rPr lang="ru-RU" sz="3400" dirty="0">
                <a:solidFill>
                  <a:schemeClr val="tx1">
                    <a:lumMod val="95000"/>
                    <a:lumOff val="5000"/>
                  </a:schemeClr>
                </a:solidFill>
                <a:latin typeface="Times New Roman" pitchFamily="18" charset="0"/>
                <a:cs typeface="Times New Roman" pitchFamily="18" charset="0"/>
              </a:rPr>
              <a:t>. </a:t>
            </a:r>
            <a:endParaRPr lang="en-US" sz="3400" dirty="0">
              <a:solidFill>
                <a:schemeClr val="tx1">
                  <a:lumMod val="95000"/>
                  <a:lumOff val="5000"/>
                </a:schemeClr>
              </a:solidFill>
              <a:latin typeface="Times New Roman" pitchFamily="18" charset="0"/>
              <a:cs typeface="Times New Roman" pitchFamily="18" charset="0"/>
            </a:endParaRPr>
          </a:p>
          <a:p>
            <a:pPr marL="45720" indent="0">
              <a:buNone/>
            </a:pPr>
            <a:endParaRPr lang="ru-RU" sz="2800" dirty="0">
              <a:solidFill>
                <a:schemeClr val="tx1">
                  <a:lumMod val="95000"/>
                  <a:lumOff val="5000"/>
                </a:schemeClr>
              </a:solidFill>
              <a:latin typeface="Times New Roman" pitchFamily="18" charset="0"/>
              <a:cs typeface="Times New Roman" pitchFamily="18" charset="0"/>
            </a:endParaRPr>
          </a:p>
        </p:txBody>
      </p:sp>
    </p:spTree>
    <p:extLst>
      <p:ext uri="{BB962C8B-B14F-4D97-AF65-F5344CB8AC3E}">
        <p14:creationId xmlns:p14="http://schemas.microsoft.com/office/powerpoint/2010/main" val="102375933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143000" y="731520"/>
            <a:ext cx="7677472" cy="825272"/>
          </a:xfrm>
        </p:spPr>
        <p:txBody>
          <a:bodyPr/>
          <a:lstStyle/>
          <a:p>
            <a:pPr marL="0" indent="0" algn="ctr">
              <a:buNone/>
            </a:pPr>
            <a:r>
              <a:rPr lang="en-US" sz="3200" dirty="0">
                <a:solidFill>
                  <a:schemeClr val="tx1"/>
                </a:solidFill>
                <a:latin typeface="Arial" panose="020B0604020202020204" pitchFamily="34" charset="0"/>
                <a:cs typeface="Arial" panose="020B0604020202020204" pitchFamily="34" charset="0"/>
              </a:rPr>
              <a:t>6. </a:t>
            </a:r>
            <a:r>
              <a:rPr lang="ru-RU" sz="3200" dirty="0" err="1">
                <a:solidFill>
                  <a:schemeClr val="tx1"/>
                </a:solidFill>
                <a:latin typeface="Arial" panose="020B0604020202020204" pitchFamily="34" charset="0"/>
                <a:cs typeface="Arial" panose="020B0604020202020204" pitchFamily="34" charset="0"/>
              </a:rPr>
              <a:t>Ерiк</a:t>
            </a:r>
            <a:endParaRPr lang="en-US" sz="3200" dirty="0">
              <a:solidFill>
                <a:schemeClr val="tx1"/>
              </a:solidFill>
            </a:endParaRPr>
          </a:p>
        </p:txBody>
      </p:sp>
      <p:sp>
        <p:nvSpPr>
          <p:cNvPr id="3" name="Объект 2"/>
          <p:cNvSpPr>
            <a:spLocks noGrp="1"/>
          </p:cNvSpPr>
          <p:nvPr>
            <p:ph idx="1"/>
          </p:nvPr>
        </p:nvSpPr>
        <p:spPr>
          <a:xfrm>
            <a:off x="395536" y="1556792"/>
            <a:ext cx="8280920" cy="4824536"/>
          </a:xfrm>
        </p:spPr>
        <p:txBody>
          <a:bodyPr>
            <a:normAutofit fontScale="77500" lnSpcReduction="20000"/>
          </a:bodyPr>
          <a:lstStyle/>
          <a:p>
            <a:pPr marL="45720" indent="0">
              <a:lnSpc>
                <a:spcPct val="120000"/>
              </a:lnSpc>
              <a:buNone/>
            </a:pPr>
            <a:r>
              <a:rPr lang="en-US" sz="3000" b="1" dirty="0" smtClean="0">
                <a:latin typeface="Times New Roman" pitchFamily="18" charset="0"/>
                <a:cs typeface="Times New Roman" pitchFamily="18" charset="0"/>
              </a:rPr>
              <a:t>      </a:t>
            </a:r>
            <a:r>
              <a:rPr lang="ru-RU" sz="3000" b="1" dirty="0" err="1" smtClean="0">
                <a:latin typeface="Times New Roman" pitchFamily="18" charset="0"/>
                <a:cs typeface="Times New Roman" pitchFamily="18" charset="0"/>
              </a:rPr>
              <a:t>Ерiк</a:t>
            </a:r>
            <a:r>
              <a:rPr lang="ru-RU" sz="3000" b="1" dirty="0" smtClean="0">
                <a:latin typeface="Times New Roman" pitchFamily="18" charset="0"/>
                <a:cs typeface="Times New Roman" pitchFamily="18" charset="0"/>
              </a:rPr>
              <a:t> </a:t>
            </a:r>
            <a:r>
              <a:rPr lang="ru-RU" sz="3000" dirty="0" err="1">
                <a:latin typeface="Times New Roman" pitchFamily="18" charset="0"/>
                <a:cs typeface="Times New Roman" pitchFamily="18" charset="0"/>
              </a:rPr>
              <a:t>деп</a:t>
            </a:r>
            <a:r>
              <a:rPr lang="ru-RU" sz="3000" dirty="0">
                <a:latin typeface="Times New Roman" pitchFamily="18" charset="0"/>
                <a:cs typeface="Times New Roman" pitchFamily="18" charset="0"/>
              </a:rPr>
              <a:t> </a:t>
            </a:r>
            <a:r>
              <a:rPr lang="ru-RU" sz="3000" dirty="0" err="1">
                <a:latin typeface="Times New Roman" pitchFamily="18" charset="0"/>
                <a:cs typeface="Times New Roman" pitchFamily="18" charset="0"/>
              </a:rPr>
              <a:t>адамның</a:t>
            </a:r>
            <a:r>
              <a:rPr lang="ru-RU" sz="3000" dirty="0">
                <a:latin typeface="Times New Roman" pitchFamily="18" charset="0"/>
                <a:cs typeface="Times New Roman" pitchFamily="18" charset="0"/>
              </a:rPr>
              <a:t> </a:t>
            </a:r>
            <a:r>
              <a:rPr lang="ru-RU" sz="3000" dirty="0" err="1">
                <a:latin typeface="Times New Roman" pitchFamily="18" charset="0"/>
                <a:cs typeface="Times New Roman" pitchFamily="18" charset="0"/>
              </a:rPr>
              <a:t>өзiнiң</a:t>
            </a:r>
            <a:r>
              <a:rPr lang="ru-RU" sz="3000" dirty="0">
                <a:latin typeface="Times New Roman" pitchFamily="18" charset="0"/>
                <a:cs typeface="Times New Roman" pitchFamily="18" charset="0"/>
              </a:rPr>
              <a:t> </a:t>
            </a:r>
            <a:r>
              <a:rPr lang="ru-RU" sz="3000" dirty="0" err="1">
                <a:latin typeface="Times New Roman" pitchFamily="18" charset="0"/>
                <a:cs typeface="Times New Roman" pitchFamily="18" charset="0"/>
              </a:rPr>
              <a:t>психикасы</a:t>
            </a:r>
            <a:r>
              <a:rPr lang="ru-RU" sz="3000" dirty="0">
                <a:latin typeface="Times New Roman" pitchFamily="18" charset="0"/>
                <a:cs typeface="Times New Roman" pitchFamily="18" charset="0"/>
              </a:rPr>
              <a:t> мен </a:t>
            </a:r>
            <a:r>
              <a:rPr lang="ru-RU" sz="3000" dirty="0" err="1">
                <a:latin typeface="Times New Roman" pitchFamily="18" charset="0"/>
                <a:cs typeface="Times New Roman" pitchFamily="18" charset="0"/>
              </a:rPr>
              <a:t>қылықтарын</a:t>
            </a:r>
            <a:r>
              <a:rPr lang="ru-RU" sz="3000" dirty="0">
                <a:latin typeface="Times New Roman" pitchFamily="18" charset="0"/>
                <a:cs typeface="Times New Roman" pitchFamily="18" charset="0"/>
              </a:rPr>
              <a:t> </a:t>
            </a:r>
            <a:r>
              <a:rPr lang="ru-RU" sz="3000" dirty="0" err="1">
                <a:latin typeface="Times New Roman" pitchFamily="18" charset="0"/>
                <a:cs typeface="Times New Roman" pitchFamily="18" charset="0"/>
              </a:rPr>
              <a:t>саналы</a:t>
            </a:r>
            <a:r>
              <a:rPr lang="ru-RU" sz="3000" dirty="0">
                <a:latin typeface="Times New Roman" pitchFamily="18" charset="0"/>
                <a:cs typeface="Times New Roman" pitchFamily="18" charset="0"/>
              </a:rPr>
              <a:t> </a:t>
            </a:r>
            <a:r>
              <a:rPr lang="ru-RU" sz="3000" dirty="0" err="1">
                <a:latin typeface="Times New Roman" pitchFamily="18" charset="0"/>
                <a:cs typeface="Times New Roman" pitchFamily="18" charset="0"/>
              </a:rPr>
              <a:t>басқару</a:t>
            </a:r>
            <a:r>
              <a:rPr lang="ru-RU" sz="3000" dirty="0">
                <a:latin typeface="Times New Roman" pitchFamily="18" charset="0"/>
                <a:cs typeface="Times New Roman" pitchFamily="18" charset="0"/>
              </a:rPr>
              <a:t> </a:t>
            </a:r>
            <a:r>
              <a:rPr lang="ru-RU" sz="3000" dirty="0" err="1">
                <a:latin typeface="Times New Roman" pitchFamily="18" charset="0"/>
                <a:cs typeface="Times New Roman" pitchFamily="18" charset="0"/>
              </a:rPr>
              <a:t>қабiлетiнен</a:t>
            </a:r>
            <a:r>
              <a:rPr lang="ru-RU" sz="3000" dirty="0">
                <a:latin typeface="Times New Roman" pitchFamily="18" charset="0"/>
                <a:cs typeface="Times New Roman" pitchFamily="18" charset="0"/>
              </a:rPr>
              <a:t> </a:t>
            </a:r>
            <a:r>
              <a:rPr lang="ru-RU" sz="3000" dirty="0" err="1">
                <a:latin typeface="Times New Roman" pitchFamily="18" charset="0"/>
                <a:cs typeface="Times New Roman" pitchFamily="18" charset="0"/>
              </a:rPr>
              <a:t>көрiнетiн</a:t>
            </a:r>
            <a:r>
              <a:rPr lang="ru-RU" sz="3000" dirty="0">
                <a:latin typeface="Times New Roman" pitchFamily="18" charset="0"/>
                <a:cs typeface="Times New Roman" pitchFamily="18" charset="0"/>
              </a:rPr>
              <a:t> </a:t>
            </a:r>
            <a:r>
              <a:rPr lang="ru-RU" sz="3000" dirty="0" err="1">
                <a:latin typeface="Times New Roman" pitchFamily="18" charset="0"/>
                <a:cs typeface="Times New Roman" pitchFamily="18" charset="0"/>
              </a:rPr>
              <a:t>қасиеттi</a:t>
            </a:r>
            <a:r>
              <a:rPr lang="ru-RU" sz="3000" dirty="0">
                <a:latin typeface="Times New Roman" pitchFamily="18" charset="0"/>
                <a:cs typeface="Times New Roman" pitchFamily="18" charset="0"/>
              </a:rPr>
              <a:t> </a:t>
            </a:r>
            <a:r>
              <a:rPr lang="ru-RU" sz="3000" dirty="0" err="1">
                <a:latin typeface="Times New Roman" pitchFamily="18" charset="0"/>
                <a:cs typeface="Times New Roman" pitchFamily="18" charset="0"/>
              </a:rPr>
              <a:t>атайды</a:t>
            </a:r>
            <a:r>
              <a:rPr lang="ru-RU" sz="3000" dirty="0">
                <a:latin typeface="Times New Roman" pitchFamily="18" charset="0"/>
                <a:cs typeface="Times New Roman" pitchFamily="18" charset="0"/>
              </a:rPr>
              <a:t>. </a:t>
            </a:r>
            <a:r>
              <a:rPr lang="ru-RU" sz="3000" dirty="0" err="1">
                <a:latin typeface="Times New Roman" pitchFamily="18" charset="0"/>
                <a:cs typeface="Times New Roman" pitchFamily="18" charset="0"/>
              </a:rPr>
              <a:t>Ол</a:t>
            </a:r>
            <a:r>
              <a:rPr lang="ru-RU" sz="3000" dirty="0">
                <a:latin typeface="Times New Roman" pitchFamily="18" charset="0"/>
                <a:cs typeface="Times New Roman" pitchFamily="18" charset="0"/>
              </a:rPr>
              <a:t> </a:t>
            </a:r>
            <a:r>
              <a:rPr lang="ru-RU" sz="3000" dirty="0" err="1">
                <a:latin typeface="Times New Roman" pitchFamily="18" charset="0"/>
                <a:cs typeface="Times New Roman" pitchFamily="18" charset="0"/>
              </a:rPr>
              <a:t>саналы</a:t>
            </a:r>
            <a:r>
              <a:rPr lang="ru-RU" sz="3000" dirty="0">
                <a:latin typeface="Times New Roman" pitchFamily="18" charset="0"/>
                <a:cs typeface="Times New Roman" pitchFamily="18" charset="0"/>
              </a:rPr>
              <a:t> </a:t>
            </a:r>
            <a:r>
              <a:rPr lang="ru-RU" sz="3000" dirty="0" err="1">
                <a:latin typeface="Times New Roman" pitchFamily="18" charset="0"/>
                <a:cs typeface="Times New Roman" pitchFamily="18" charset="0"/>
              </a:rPr>
              <a:t>қойылған</a:t>
            </a:r>
            <a:r>
              <a:rPr lang="ru-RU" sz="3000" dirty="0">
                <a:latin typeface="Times New Roman" pitchFamily="18" charset="0"/>
                <a:cs typeface="Times New Roman" pitchFamily="18" charset="0"/>
              </a:rPr>
              <a:t> </a:t>
            </a:r>
            <a:r>
              <a:rPr lang="ru-RU" sz="3000" dirty="0" err="1">
                <a:latin typeface="Times New Roman" pitchFamily="18" charset="0"/>
                <a:cs typeface="Times New Roman" pitchFamily="18" charset="0"/>
              </a:rPr>
              <a:t>мақсатқа</a:t>
            </a:r>
            <a:r>
              <a:rPr lang="ru-RU" sz="3000" dirty="0">
                <a:latin typeface="Times New Roman" pitchFamily="18" charset="0"/>
                <a:cs typeface="Times New Roman" pitchFamily="18" charset="0"/>
              </a:rPr>
              <a:t> </a:t>
            </a:r>
            <a:r>
              <a:rPr lang="ru-RU" sz="3000" dirty="0" err="1">
                <a:latin typeface="Times New Roman" pitchFamily="18" charset="0"/>
                <a:cs typeface="Times New Roman" pitchFamily="18" charset="0"/>
              </a:rPr>
              <a:t>жету</a:t>
            </a:r>
            <a:r>
              <a:rPr lang="ru-RU" sz="3000" dirty="0">
                <a:latin typeface="Times New Roman" pitchFamily="18" charset="0"/>
                <a:cs typeface="Times New Roman" pitchFamily="18" charset="0"/>
              </a:rPr>
              <a:t> </a:t>
            </a:r>
            <a:r>
              <a:rPr lang="ru-RU" sz="3000" dirty="0" err="1">
                <a:latin typeface="Times New Roman" pitchFamily="18" charset="0"/>
                <a:cs typeface="Times New Roman" pitchFamily="18" charset="0"/>
              </a:rPr>
              <a:t>жолында</a:t>
            </a:r>
            <a:r>
              <a:rPr lang="ru-RU" sz="3000" dirty="0">
                <a:latin typeface="Times New Roman" pitchFamily="18" charset="0"/>
                <a:cs typeface="Times New Roman" pitchFamily="18" charset="0"/>
              </a:rPr>
              <a:t> </a:t>
            </a:r>
            <a:r>
              <a:rPr lang="ru-RU" sz="3000" dirty="0" err="1">
                <a:latin typeface="Times New Roman" pitchFamily="18" charset="0"/>
                <a:cs typeface="Times New Roman" pitchFamily="18" charset="0"/>
              </a:rPr>
              <a:t>кездескен</a:t>
            </a:r>
            <a:r>
              <a:rPr lang="ru-RU" sz="3000" dirty="0">
                <a:latin typeface="Times New Roman" pitchFamily="18" charset="0"/>
                <a:cs typeface="Times New Roman" pitchFamily="18" charset="0"/>
              </a:rPr>
              <a:t> </a:t>
            </a:r>
            <a:r>
              <a:rPr lang="ru-RU" sz="3000" dirty="0" err="1">
                <a:latin typeface="Times New Roman" pitchFamily="18" charset="0"/>
                <a:cs typeface="Times New Roman" pitchFamily="18" charset="0"/>
              </a:rPr>
              <a:t>кедергiлердi</a:t>
            </a:r>
            <a:r>
              <a:rPr lang="ru-RU" sz="3000" dirty="0">
                <a:latin typeface="Times New Roman" pitchFamily="18" charset="0"/>
                <a:cs typeface="Times New Roman" pitchFamily="18" charset="0"/>
              </a:rPr>
              <a:t> </a:t>
            </a:r>
            <a:r>
              <a:rPr lang="ru-RU" sz="3000" dirty="0" err="1">
                <a:latin typeface="Times New Roman" pitchFamily="18" charset="0"/>
                <a:cs typeface="Times New Roman" pitchFamily="18" charset="0"/>
              </a:rPr>
              <a:t>жеңуден</a:t>
            </a:r>
            <a:r>
              <a:rPr lang="ru-RU" sz="3000" dirty="0">
                <a:latin typeface="Times New Roman" pitchFamily="18" charset="0"/>
                <a:cs typeface="Times New Roman" pitchFamily="18" charset="0"/>
              </a:rPr>
              <a:t> </a:t>
            </a:r>
            <a:r>
              <a:rPr lang="ru-RU" sz="3000" dirty="0" err="1">
                <a:latin typeface="Times New Roman" pitchFamily="18" charset="0"/>
                <a:cs typeface="Times New Roman" pitchFamily="18" charset="0"/>
              </a:rPr>
              <a:t>көрiнедi</a:t>
            </a:r>
            <a:r>
              <a:rPr lang="ru-RU" sz="3000" dirty="0">
                <a:latin typeface="Times New Roman" pitchFamily="18" charset="0"/>
                <a:cs typeface="Times New Roman" pitchFamily="18" charset="0"/>
              </a:rPr>
              <a:t>. </a:t>
            </a:r>
            <a:r>
              <a:rPr lang="ru-RU" sz="3000" dirty="0" err="1">
                <a:latin typeface="Times New Roman" pitchFamily="18" charset="0"/>
                <a:cs typeface="Times New Roman" pitchFamily="18" charset="0"/>
              </a:rPr>
              <a:t>Ерiк</a:t>
            </a:r>
            <a:r>
              <a:rPr lang="ru-RU" sz="3000" dirty="0">
                <a:latin typeface="Times New Roman" pitchFamily="18" charset="0"/>
                <a:cs typeface="Times New Roman" pitchFamily="18" charset="0"/>
              </a:rPr>
              <a:t> </a:t>
            </a:r>
            <a:r>
              <a:rPr lang="ru-RU" sz="3000" dirty="0" err="1">
                <a:latin typeface="Times New Roman" pitchFamily="18" charset="0"/>
                <a:cs typeface="Times New Roman" pitchFamily="18" charset="0"/>
              </a:rPr>
              <a:t>адам</a:t>
            </a:r>
            <a:r>
              <a:rPr lang="ru-RU" sz="3000" dirty="0">
                <a:latin typeface="Times New Roman" pitchFamily="18" charset="0"/>
                <a:cs typeface="Times New Roman" pitchFamily="18" charset="0"/>
              </a:rPr>
              <a:t> </a:t>
            </a:r>
            <a:r>
              <a:rPr lang="ru-RU" sz="3000" dirty="0" err="1">
                <a:latin typeface="Times New Roman" pitchFamily="18" charset="0"/>
                <a:cs typeface="Times New Roman" pitchFamily="18" charset="0"/>
              </a:rPr>
              <a:t>психикасының</a:t>
            </a:r>
            <a:r>
              <a:rPr lang="ru-RU" sz="3000" dirty="0">
                <a:latin typeface="Times New Roman" pitchFamily="18" charset="0"/>
                <a:cs typeface="Times New Roman" pitchFamily="18" charset="0"/>
              </a:rPr>
              <a:t> </a:t>
            </a:r>
            <a:r>
              <a:rPr lang="ru-RU" sz="3000" dirty="0" err="1">
                <a:latin typeface="Times New Roman" pitchFamily="18" charset="0"/>
                <a:cs typeface="Times New Roman" pitchFamily="18" charset="0"/>
              </a:rPr>
              <a:t>маңызды</a:t>
            </a:r>
            <a:r>
              <a:rPr lang="ru-RU" sz="3000" dirty="0">
                <a:latin typeface="Times New Roman" pitchFamily="18" charset="0"/>
                <a:cs typeface="Times New Roman" pitchFamily="18" charset="0"/>
              </a:rPr>
              <a:t> </a:t>
            </a:r>
            <a:r>
              <a:rPr lang="ru-RU" sz="3000" dirty="0" err="1">
                <a:latin typeface="Times New Roman" pitchFamily="18" charset="0"/>
                <a:cs typeface="Times New Roman" pitchFamily="18" charset="0"/>
              </a:rPr>
              <a:t>құрауышы</a:t>
            </a:r>
            <a:r>
              <a:rPr lang="ru-RU" sz="3000" dirty="0">
                <a:latin typeface="Times New Roman" pitchFamily="18" charset="0"/>
                <a:cs typeface="Times New Roman" pitchFamily="18" charset="0"/>
              </a:rPr>
              <a:t> </a:t>
            </a:r>
            <a:r>
              <a:rPr lang="ru-RU" sz="3000" dirty="0" err="1">
                <a:latin typeface="Times New Roman" pitchFamily="18" charset="0"/>
                <a:cs typeface="Times New Roman" pitchFamily="18" charset="0"/>
              </a:rPr>
              <a:t>болып</a:t>
            </a:r>
            <a:r>
              <a:rPr lang="ru-RU" sz="3000" dirty="0">
                <a:latin typeface="Times New Roman" pitchFamily="18" charset="0"/>
                <a:cs typeface="Times New Roman" pitchFamily="18" charset="0"/>
              </a:rPr>
              <a:t> </a:t>
            </a:r>
            <a:r>
              <a:rPr lang="ru-RU" sz="3000" dirty="0" err="1">
                <a:latin typeface="Times New Roman" pitchFamily="18" charset="0"/>
                <a:cs typeface="Times New Roman" pitchFamily="18" charset="0"/>
              </a:rPr>
              <a:t>табылады</a:t>
            </a:r>
            <a:r>
              <a:rPr lang="ru-RU" sz="3000" dirty="0">
                <a:latin typeface="Times New Roman" pitchFamily="18" charset="0"/>
                <a:cs typeface="Times New Roman" pitchFamily="18" charset="0"/>
              </a:rPr>
              <a:t> </a:t>
            </a:r>
            <a:r>
              <a:rPr lang="ru-RU" sz="3000" dirty="0" err="1">
                <a:latin typeface="Times New Roman" pitchFamily="18" charset="0"/>
                <a:cs typeface="Times New Roman" pitchFamily="18" charset="0"/>
              </a:rPr>
              <a:t>және</a:t>
            </a:r>
            <a:r>
              <a:rPr lang="ru-RU" sz="3000" dirty="0">
                <a:latin typeface="Times New Roman" pitchFamily="18" charset="0"/>
                <a:cs typeface="Times New Roman" pitchFamily="18" charset="0"/>
              </a:rPr>
              <a:t> </a:t>
            </a:r>
            <a:r>
              <a:rPr lang="ru-RU" sz="3000" dirty="0" err="1">
                <a:latin typeface="Times New Roman" pitchFamily="18" charset="0"/>
                <a:cs typeface="Times New Roman" pitchFamily="18" charset="0"/>
              </a:rPr>
              <a:t>мотивтермен</a:t>
            </a:r>
            <a:r>
              <a:rPr lang="ru-RU" sz="3000" dirty="0">
                <a:latin typeface="Times New Roman" pitchFamily="18" charset="0"/>
                <a:cs typeface="Times New Roman" pitchFamily="18" charset="0"/>
              </a:rPr>
              <a:t>, </a:t>
            </a:r>
            <a:r>
              <a:rPr lang="ru-RU" sz="3000" dirty="0" err="1">
                <a:latin typeface="Times New Roman" pitchFamily="18" charset="0"/>
                <a:cs typeface="Times New Roman" pitchFamily="18" charset="0"/>
              </a:rPr>
              <a:t>таным</a:t>
            </a:r>
            <a:r>
              <a:rPr lang="ru-RU" sz="3000" dirty="0">
                <a:latin typeface="Times New Roman" pitchFamily="18" charset="0"/>
                <a:cs typeface="Times New Roman" pitchFamily="18" charset="0"/>
              </a:rPr>
              <a:t> </a:t>
            </a:r>
            <a:r>
              <a:rPr lang="ru-RU" sz="3000" dirty="0" err="1">
                <a:latin typeface="Times New Roman" pitchFamily="18" charset="0"/>
                <a:cs typeface="Times New Roman" pitchFamily="18" charset="0"/>
              </a:rPr>
              <a:t>және</a:t>
            </a:r>
            <a:r>
              <a:rPr lang="ru-RU" sz="3000" dirty="0">
                <a:latin typeface="Times New Roman" pitchFamily="18" charset="0"/>
                <a:cs typeface="Times New Roman" pitchFamily="18" charset="0"/>
              </a:rPr>
              <a:t> </a:t>
            </a:r>
            <a:r>
              <a:rPr lang="ru-RU" sz="3000" dirty="0" err="1">
                <a:latin typeface="Times New Roman" pitchFamily="18" charset="0"/>
                <a:cs typeface="Times New Roman" pitchFamily="18" charset="0"/>
              </a:rPr>
              <a:t>эмоциялық</a:t>
            </a:r>
            <a:r>
              <a:rPr lang="ru-RU" sz="3000" dirty="0">
                <a:latin typeface="Times New Roman" pitchFamily="18" charset="0"/>
                <a:cs typeface="Times New Roman" pitchFamily="18" charset="0"/>
              </a:rPr>
              <a:t> </a:t>
            </a:r>
            <a:r>
              <a:rPr lang="ru-RU" sz="3000" dirty="0" err="1">
                <a:latin typeface="Times New Roman" pitchFamily="18" charset="0"/>
                <a:cs typeface="Times New Roman" pitchFamily="18" charset="0"/>
              </a:rPr>
              <a:t>процестермен</a:t>
            </a:r>
            <a:r>
              <a:rPr lang="ru-RU" sz="3000" dirty="0">
                <a:latin typeface="Times New Roman" pitchFamily="18" charset="0"/>
                <a:cs typeface="Times New Roman" pitchFamily="18" charset="0"/>
              </a:rPr>
              <a:t> </a:t>
            </a:r>
            <a:r>
              <a:rPr lang="ru-RU" sz="3000" dirty="0" err="1">
                <a:latin typeface="Times New Roman" pitchFamily="18" charset="0"/>
                <a:cs typeface="Times New Roman" pitchFamily="18" charset="0"/>
              </a:rPr>
              <a:t>тығыз</a:t>
            </a:r>
            <a:r>
              <a:rPr lang="ru-RU" sz="3000" dirty="0">
                <a:latin typeface="Times New Roman" pitchFamily="18" charset="0"/>
                <a:cs typeface="Times New Roman" pitchFamily="18" charset="0"/>
              </a:rPr>
              <a:t> </a:t>
            </a:r>
            <a:r>
              <a:rPr lang="ru-RU" sz="3000" dirty="0" err="1">
                <a:latin typeface="Times New Roman" pitchFamily="18" charset="0"/>
                <a:cs typeface="Times New Roman" pitchFamily="18" charset="0"/>
              </a:rPr>
              <a:t>байланысты</a:t>
            </a:r>
            <a:r>
              <a:rPr lang="ru-RU" sz="3000" dirty="0">
                <a:latin typeface="Times New Roman" pitchFamily="18" charset="0"/>
                <a:cs typeface="Times New Roman" pitchFamily="18" charset="0"/>
              </a:rPr>
              <a:t>. </a:t>
            </a:r>
            <a:endParaRPr lang="en-US" sz="3000" dirty="0" smtClean="0">
              <a:latin typeface="Times New Roman" pitchFamily="18" charset="0"/>
              <a:cs typeface="Times New Roman" pitchFamily="18" charset="0"/>
            </a:endParaRPr>
          </a:p>
          <a:p>
            <a:pPr marL="45720" indent="0">
              <a:lnSpc>
                <a:spcPct val="120000"/>
              </a:lnSpc>
              <a:buNone/>
            </a:pPr>
            <a:r>
              <a:rPr lang="en-US" sz="3000" dirty="0">
                <a:latin typeface="Times New Roman" pitchFamily="18" charset="0"/>
                <a:cs typeface="Times New Roman" pitchFamily="18" charset="0"/>
              </a:rPr>
              <a:t> </a:t>
            </a:r>
            <a:r>
              <a:rPr lang="en-US" sz="3000" dirty="0" smtClean="0">
                <a:latin typeface="Times New Roman" pitchFamily="18" charset="0"/>
                <a:cs typeface="Times New Roman" pitchFamily="18" charset="0"/>
              </a:rPr>
              <a:t>     </a:t>
            </a:r>
            <a:r>
              <a:rPr lang="ru-RU" sz="3000" dirty="0" err="1" smtClean="0">
                <a:latin typeface="Times New Roman" pitchFamily="18" charset="0"/>
                <a:cs typeface="Times New Roman" pitchFamily="18" charset="0"/>
              </a:rPr>
              <a:t>Ерiктiң</a:t>
            </a:r>
            <a:r>
              <a:rPr lang="ru-RU" sz="3000" dirty="0" smtClean="0">
                <a:latin typeface="Times New Roman" pitchFamily="18" charset="0"/>
                <a:cs typeface="Times New Roman" pitchFamily="18" charset="0"/>
              </a:rPr>
              <a:t> </a:t>
            </a:r>
            <a:r>
              <a:rPr lang="ru-RU" sz="3000" dirty="0" err="1">
                <a:latin typeface="Times New Roman" pitchFamily="18" charset="0"/>
                <a:cs typeface="Times New Roman" pitchFamily="18" charset="0"/>
              </a:rPr>
              <a:t>негiзгi</a:t>
            </a:r>
            <a:r>
              <a:rPr lang="ru-RU" sz="3000" dirty="0">
                <a:latin typeface="Times New Roman" pitchFamily="18" charset="0"/>
                <a:cs typeface="Times New Roman" pitchFamily="18" charset="0"/>
              </a:rPr>
              <a:t> </a:t>
            </a:r>
            <a:r>
              <a:rPr lang="ru-RU" sz="3000" dirty="0" err="1">
                <a:latin typeface="Times New Roman" pitchFamily="18" charset="0"/>
                <a:cs typeface="Times New Roman" pitchFamily="18" charset="0"/>
              </a:rPr>
              <a:t>функциясы</a:t>
            </a:r>
            <a:r>
              <a:rPr lang="ru-RU" sz="3000" dirty="0">
                <a:latin typeface="Times New Roman" pitchFamily="18" charset="0"/>
                <a:cs typeface="Times New Roman" pitchFamily="18" charset="0"/>
              </a:rPr>
              <a:t> (</a:t>
            </a:r>
            <a:r>
              <a:rPr lang="ru-RU" sz="3000" dirty="0" err="1">
                <a:latin typeface="Times New Roman" pitchFamily="18" charset="0"/>
                <a:cs typeface="Times New Roman" pitchFamily="18" charset="0"/>
              </a:rPr>
              <a:t>қызметi</a:t>
            </a:r>
            <a:r>
              <a:rPr lang="ru-RU" sz="3000" dirty="0">
                <a:latin typeface="Times New Roman" pitchFamily="18" charset="0"/>
                <a:cs typeface="Times New Roman" pitchFamily="18" charset="0"/>
              </a:rPr>
              <a:t>) </a:t>
            </a:r>
            <a:r>
              <a:rPr lang="ru-RU" sz="3000" dirty="0" err="1">
                <a:latin typeface="Times New Roman" pitchFamily="18" charset="0"/>
                <a:cs typeface="Times New Roman" pitchFamily="18" charset="0"/>
              </a:rPr>
              <a:t>өмiр</a:t>
            </a:r>
            <a:r>
              <a:rPr lang="ru-RU" sz="3000" dirty="0">
                <a:latin typeface="Times New Roman" pitchFamily="18" charset="0"/>
                <a:cs typeface="Times New Roman" pitchFamily="18" charset="0"/>
              </a:rPr>
              <a:t> </a:t>
            </a:r>
            <a:r>
              <a:rPr lang="ru-RU" sz="3000" dirty="0" err="1">
                <a:latin typeface="Times New Roman" pitchFamily="18" charset="0"/>
                <a:cs typeface="Times New Roman" pitchFamily="18" charset="0"/>
              </a:rPr>
              <a:t>әрекетi</a:t>
            </a:r>
            <a:r>
              <a:rPr lang="ru-RU" sz="3000" dirty="0">
                <a:latin typeface="Times New Roman" pitchFamily="18" charset="0"/>
                <a:cs typeface="Times New Roman" pitchFamily="18" charset="0"/>
              </a:rPr>
              <a:t> </a:t>
            </a:r>
            <a:r>
              <a:rPr lang="ru-RU" sz="3000" dirty="0" err="1">
                <a:latin typeface="Times New Roman" pitchFamily="18" charset="0"/>
                <a:cs typeface="Times New Roman" pitchFamily="18" charset="0"/>
              </a:rPr>
              <a:t>барысындағы</a:t>
            </a:r>
            <a:r>
              <a:rPr lang="ru-RU" sz="3000" dirty="0">
                <a:latin typeface="Times New Roman" pitchFamily="18" charset="0"/>
                <a:cs typeface="Times New Roman" pitchFamily="18" charset="0"/>
              </a:rPr>
              <a:t> </a:t>
            </a:r>
            <a:r>
              <a:rPr lang="ru-RU" sz="3000" dirty="0" err="1">
                <a:latin typeface="Times New Roman" pitchFamily="18" charset="0"/>
                <a:cs typeface="Times New Roman" pitchFamily="18" charset="0"/>
              </a:rPr>
              <a:t>қиын</a:t>
            </a:r>
            <a:r>
              <a:rPr lang="ru-RU" sz="3000" dirty="0">
                <a:latin typeface="Times New Roman" pitchFamily="18" charset="0"/>
                <a:cs typeface="Times New Roman" pitchFamily="18" charset="0"/>
              </a:rPr>
              <a:t> </a:t>
            </a:r>
            <a:r>
              <a:rPr lang="ru-RU" sz="3000" dirty="0" err="1">
                <a:latin typeface="Times New Roman" pitchFamily="18" charset="0"/>
                <a:cs typeface="Times New Roman" pitchFamily="18" charset="0"/>
              </a:rPr>
              <a:t>жағдайларда</a:t>
            </a:r>
            <a:r>
              <a:rPr lang="ru-RU" sz="3000" dirty="0">
                <a:latin typeface="Times New Roman" pitchFamily="18" charset="0"/>
                <a:cs typeface="Times New Roman" pitchFamily="18" charset="0"/>
              </a:rPr>
              <a:t> </a:t>
            </a:r>
            <a:r>
              <a:rPr lang="ru-RU" sz="3000" dirty="0" err="1">
                <a:latin typeface="Times New Roman" pitchFamily="18" charset="0"/>
                <a:cs typeface="Times New Roman" pitchFamily="18" charset="0"/>
              </a:rPr>
              <a:t>белсендiлiктi</a:t>
            </a:r>
            <a:r>
              <a:rPr lang="ru-RU" sz="3000" dirty="0">
                <a:latin typeface="Times New Roman" pitchFamily="18" charset="0"/>
                <a:cs typeface="Times New Roman" pitchFamily="18" charset="0"/>
              </a:rPr>
              <a:t> </a:t>
            </a:r>
            <a:r>
              <a:rPr lang="ru-RU" sz="3000" dirty="0" err="1">
                <a:latin typeface="Times New Roman" pitchFamily="18" charset="0"/>
                <a:cs typeface="Times New Roman" pitchFamily="18" charset="0"/>
              </a:rPr>
              <a:t>саналы</a:t>
            </a:r>
            <a:r>
              <a:rPr lang="ru-RU" sz="3000" dirty="0">
                <a:latin typeface="Times New Roman" pitchFamily="18" charset="0"/>
                <a:cs typeface="Times New Roman" pitchFamily="18" charset="0"/>
              </a:rPr>
              <a:t> </a:t>
            </a:r>
            <a:r>
              <a:rPr lang="ru-RU" sz="3000" dirty="0" err="1">
                <a:latin typeface="Times New Roman" pitchFamily="18" charset="0"/>
                <a:cs typeface="Times New Roman" pitchFamily="18" charset="0"/>
              </a:rPr>
              <a:t>түрде</a:t>
            </a:r>
            <a:r>
              <a:rPr lang="ru-RU" sz="3000" dirty="0">
                <a:latin typeface="Times New Roman" pitchFamily="18" charset="0"/>
                <a:cs typeface="Times New Roman" pitchFamily="18" charset="0"/>
              </a:rPr>
              <a:t> </a:t>
            </a:r>
            <a:r>
              <a:rPr lang="ru-RU" sz="3000" dirty="0" err="1">
                <a:latin typeface="Times New Roman" pitchFamily="18" charset="0"/>
                <a:cs typeface="Times New Roman" pitchFamily="18" charset="0"/>
              </a:rPr>
              <a:t>реттеуден</a:t>
            </a:r>
            <a:r>
              <a:rPr lang="ru-RU" sz="3000" dirty="0">
                <a:latin typeface="Times New Roman" pitchFamily="18" charset="0"/>
                <a:cs typeface="Times New Roman" pitchFamily="18" charset="0"/>
              </a:rPr>
              <a:t> </a:t>
            </a:r>
            <a:r>
              <a:rPr lang="ru-RU" sz="3000" dirty="0" err="1">
                <a:latin typeface="Times New Roman" pitchFamily="18" charset="0"/>
                <a:cs typeface="Times New Roman" pitchFamily="18" charset="0"/>
              </a:rPr>
              <a:t>тұрады</a:t>
            </a:r>
            <a:r>
              <a:rPr lang="ru-RU" sz="3000" dirty="0">
                <a:latin typeface="Times New Roman" pitchFamily="18" charset="0"/>
                <a:cs typeface="Times New Roman" pitchFamily="18" charset="0"/>
              </a:rPr>
              <a:t>. </a:t>
            </a:r>
            <a:r>
              <a:rPr lang="ru-RU" sz="3000" dirty="0" err="1">
                <a:latin typeface="Times New Roman" pitchFamily="18" charset="0"/>
                <a:cs typeface="Times New Roman" pitchFamily="18" charset="0"/>
              </a:rPr>
              <a:t>Сонымен</a:t>
            </a:r>
            <a:r>
              <a:rPr lang="ru-RU" sz="3000" dirty="0">
                <a:latin typeface="Times New Roman" pitchFamily="18" charset="0"/>
                <a:cs typeface="Times New Roman" pitchFamily="18" charset="0"/>
              </a:rPr>
              <a:t> </a:t>
            </a:r>
            <a:r>
              <a:rPr lang="ru-RU" sz="3000" dirty="0" err="1">
                <a:latin typeface="Times New Roman" pitchFamily="18" charset="0"/>
                <a:cs typeface="Times New Roman" pitchFamily="18" charset="0"/>
              </a:rPr>
              <a:t>қатар</a:t>
            </a:r>
            <a:r>
              <a:rPr lang="ru-RU" sz="3000" dirty="0">
                <a:latin typeface="Times New Roman" pitchFamily="18" charset="0"/>
                <a:cs typeface="Times New Roman" pitchFamily="18" charset="0"/>
              </a:rPr>
              <a:t>, </a:t>
            </a:r>
            <a:r>
              <a:rPr lang="ru-RU" sz="3000" dirty="0" err="1">
                <a:latin typeface="Times New Roman" pitchFamily="18" charset="0"/>
                <a:cs typeface="Times New Roman" pitchFamily="18" charset="0"/>
              </a:rPr>
              <a:t>ерiктiң</a:t>
            </a:r>
            <a:r>
              <a:rPr lang="ru-RU" sz="3000" dirty="0">
                <a:latin typeface="Times New Roman" pitchFamily="18" charset="0"/>
                <a:cs typeface="Times New Roman" pitchFamily="18" charset="0"/>
              </a:rPr>
              <a:t> </a:t>
            </a:r>
            <a:r>
              <a:rPr lang="ru-RU" sz="3000" dirty="0" err="1">
                <a:latin typeface="Times New Roman" pitchFamily="18" charset="0"/>
                <a:cs typeface="Times New Roman" pitchFamily="18" charset="0"/>
              </a:rPr>
              <a:t>өзге</a:t>
            </a:r>
            <a:r>
              <a:rPr lang="ru-RU" sz="3000" dirty="0">
                <a:latin typeface="Times New Roman" pitchFamily="18" charset="0"/>
                <a:cs typeface="Times New Roman" pitchFamily="18" charset="0"/>
              </a:rPr>
              <a:t> </a:t>
            </a:r>
            <a:r>
              <a:rPr lang="ru-RU" sz="3000" dirty="0" err="1">
                <a:latin typeface="Times New Roman" pitchFamily="18" charset="0"/>
                <a:cs typeface="Times New Roman" pitchFamily="18" charset="0"/>
              </a:rPr>
              <a:t>екi</a:t>
            </a:r>
            <a:r>
              <a:rPr lang="ru-RU" sz="3000" dirty="0">
                <a:latin typeface="Times New Roman" pitchFamily="18" charset="0"/>
                <a:cs typeface="Times New Roman" pitchFamily="18" charset="0"/>
              </a:rPr>
              <a:t> </a:t>
            </a:r>
            <a:r>
              <a:rPr lang="ru-RU" sz="3000" dirty="0" err="1">
                <a:latin typeface="Times New Roman" pitchFamily="18" charset="0"/>
                <a:cs typeface="Times New Roman" pitchFamily="18" charset="0"/>
              </a:rPr>
              <a:t>қызметiн</a:t>
            </a:r>
            <a:r>
              <a:rPr lang="ru-RU" sz="3000" dirty="0">
                <a:latin typeface="Times New Roman" pitchFamily="18" charset="0"/>
                <a:cs typeface="Times New Roman" pitchFamily="18" charset="0"/>
              </a:rPr>
              <a:t> </a:t>
            </a:r>
            <a:r>
              <a:rPr lang="ru-RU" sz="3000" dirty="0" err="1">
                <a:latin typeface="Times New Roman" pitchFamily="18" charset="0"/>
                <a:cs typeface="Times New Roman" pitchFamily="18" charset="0"/>
              </a:rPr>
              <a:t>бөлiп</a:t>
            </a:r>
            <a:r>
              <a:rPr lang="ru-RU" sz="3000" dirty="0">
                <a:latin typeface="Times New Roman" pitchFamily="18" charset="0"/>
                <a:cs typeface="Times New Roman" pitchFamily="18" charset="0"/>
              </a:rPr>
              <a:t> </a:t>
            </a:r>
            <a:r>
              <a:rPr lang="ru-RU" sz="3000" dirty="0" err="1">
                <a:latin typeface="Times New Roman" pitchFamily="18" charset="0"/>
                <a:cs typeface="Times New Roman" pitchFamily="18" charset="0"/>
              </a:rPr>
              <a:t>көрсетуге</a:t>
            </a:r>
            <a:r>
              <a:rPr lang="ru-RU" sz="3000" dirty="0">
                <a:latin typeface="Times New Roman" pitchFamily="18" charset="0"/>
                <a:cs typeface="Times New Roman" pitchFamily="18" charset="0"/>
              </a:rPr>
              <a:t> </a:t>
            </a:r>
            <a:r>
              <a:rPr lang="ru-RU" sz="3000" dirty="0" err="1">
                <a:latin typeface="Times New Roman" pitchFamily="18" charset="0"/>
                <a:cs typeface="Times New Roman" pitchFamily="18" charset="0"/>
              </a:rPr>
              <a:t>болады</a:t>
            </a:r>
            <a:r>
              <a:rPr lang="ru-RU" sz="3000" dirty="0">
                <a:latin typeface="Times New Roman" pitchFamily="18" charset="0"/>
                <a:cs typeface="Times New Roman" pitchFamily="18" charset="0"/>
              </a:rPr>
              <a:t>: </a:t>
            </a:r>
            <a:r>
              <a:rPr lang="ru-RU" sz="3000" dirty="0" err="1">
                <a:latin typeface="Times New Roman" pitchFamily="18" charset="0"/>
                <a:cs typeface="Times New Roman" pitchFamily="18" charset="0"/>
              </a:rPr>
              <a:t>белсендiрушi</a:t>
            </a:r>
            <a:r>
              <a:rPr lang="ru-RU" sz="3000" dirty="0">
                <a:latin typeface="Times New Roman" pitchFamily="18" charset="0"/>
                <a:cs typeface="Times New Roman" pitchFamily="18" charset="0"/>
              </a:rPr>
              <a:t> </a:t>
            </a:r>
            <a:r>
              <a:rPr lang="ru-RU" sz="3000" dirty="0" err="1">
                <a:latin typeface="Times New Roman" pitchFamily="18" charset="0"/>
                <a:cs typeface="Times New Roman" pitchFamily="18" charset="0"/>
              </a:rPr>
              <a:t>және</a:t>
            </a:r>
            <a:r>
              <a:rPr lang="ru-RU" sz="3000" dirty="0">
                <a:latin typeface="Times New Roman" pitchFamily="18" charset="0"/>
                <a:cs typeface="Times New Roman" pitchFamily="18" charset="0"/>
              </a:rPr>
              <a:t> </a:t>
            </a:r>
            <a:r>
              <a:rPr lang="ru-RU" sz="3000" dirty="0" err="1">
                <a:latin typeface="Times New Roman" pitchFamily="18" charset="0"/>
                <a:cs typeface="Times New Roman" pitchFamily="18" charset="0"/>
              </a:rPr>
              <a:t>тежеушi</a:t>
            </a:r>
            <a:r>
              <a:rPr lang="ru-RU" sz="3000" dirty="0">
                <a:latin typeface="Times New Roman" pitchFamily="18" charset="0"/>
                <a:cs typeface="Times New Roman" pitchFamily="18" charset="0"/>
              </a:rPr>
              <a:t>.</a:t>
            </a:r>
          </a:p>
        </p:txBody>
      </p:sp>
    </p:spTree>
    <p:extLst>
      <p:ext uri="{BB962C8B-B14F-4D97-AF65-F5344CB8AC3E}">
        <p14:creationId xmlns:p14="http://schemas.microsoft.com/office/powerpoint/2010/main" val="124292943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Объект 3"/>
          <p:cNvSpPr>
            <a:spLocks noGrp="1"/>
          </p:cNvSpPr>
          <p:nvPr>
            <p:ph idx="1"/>
          </p:nvPr>
        </p:nvSpPr>
        <p:spPr>
          <a:xfrm>
            <a:off x="315537" y="1700808"/>
            <a:ext cx="8280920" cy="4320480"/>
          </a:xfrm>
        </p:spPr>
        <p:txBody>
          <a:bodyPr>
            <a:noAutofit/>
          </a:bodyPr>
          <a:lstStyle/>
          <a:p>
            <a:pPr marL="45720" indent="0" algn="just">
              <a:buNone/>
            </a:pPr>
            <a:r>
              <a:rPr lang="en-US" sz="2400" dirty="0">
                <a:solidFill>
                  <a:schemeClr val="tx1">
                    <a:lumMod val="95000"/>
                    <a:lumOff val="5000"/>
                  </a:schemeClr>
                </a:solidFill>
                <a:latin typeface="Times New Roman" pitchFamily="18" charset="0"/>
                <a:cs typeface="Times New Roman" pitchFamily="18" charset="0"/>
              </a:rPr>
              <a:t> </a:t>
            </a:r>
            <a:r>
              <a:rPr lang="en-US" sz="2400" dirty="0" smtClean="0">
                <a:solidFill>
                  <a:schemeClr val="tx1">
                    <a:lumMod val="95000"/>
                    <a:lumOff val="5000"/>
                  </a:schemeClr>
                </a:solidFill>
                <a:latin typeface="Times New Roman" pitchFamily="18" charset="0"/>
                <a:cs typeface="Times New Roman" pitchFamily="18" charset="0"/>
              </a:rPr>
              <a:t>       </a:t>
            </a:r>
            <a:r>
              <a:rPr lang="ru-RU" sz="2800" dirty="0" smtClean="0">
                <a:latin typeface="Times New Roman" pitchFamily="18" charset="0"/>
                <a:cs typeface="Times New Roman" pitchFamily="18" charset="0"/>
              </a:rPr>
              <a:t>Эмоция </a:t>
            </a:r>
            <a:r>
              <a:rPr lang="ru-RU" sz="2800" dirty="0">
                <a:latin typeface="Times New Roman" pitchFamily="18" charset="0"/>
                <a:cs typeface="Times New Roman" pitchFamily="18" charset="0"/>
              </a:rPr>
              <a:t>дегеніміз – адамның органикалық мұқтаждықтарын қанағаттандыру не қанағаттандырмауға байланысты туатын психикалық </a:t>
            </a:r>
            <a:r>
              <a:rPr lang="ru-RU" sz="2800" dirty="0" err="1">
                <a:latin typeface="Times New Roman" pitchFamily="18" charset="0"/>
                <a:cs typeface="Times New Roman" pitchFamily="18" charset="0"/>
              </a:rPr>
              <a:t>күйлер</a:t>
            </a:r>
            <a:r>
              <a:rPr lang="ru-RU" sz="2800" dirty="0" smtClean="0">
                <a:latin typeface="Times New Roman" pitchFamily="18" charset="0"/>
                <a:cs typeface="Times New Roman" pitchFamily="18" charset="0"/>
              </a:rPr>
              <a:t>.</a:t>
            </a:r>
          </a:p>
          <a:p>
            <a:pPr marL="45720" indent="0" algn="just">
              <a:buNone/>
            </a:pPr>
            <a:r>
              <a:rPr lang="ru-RU" sz="2800" dirty="0" smtClean="0"/>
              <a:t> </a:t>
            </a:r>
            <a:r>
              <a:rPr lang="en-US" sz="2800" dirty="0" smtClean="0"/>
              <a:t>    </a:t>
            </a:r>
            <a:r>
              <a:rPr lang="ru-RU" sz="2800" dirty="0" smtClean="0">
                <a:solidFill>
                  <a:schemeClr val="tx1">
                    <a:lumMod val="95000"/>
                    <a:lumOff val="5000"/>
                  </a:schemeClr>
                </a:solidFill>
                <a:latin typeface="Times New Roman" pitchFamily="18" charset="0"/>
                <a:cs typeface="Times New Roman" pitchFamily="18" charset="0"/>
              </a:rPr>
              <a:t>“</a:t>
            </a:r>
            <a:r>
              <a:rPr lang="ru-RU" sz="2800" dirty="0">
                <a:solidFill>
                  <a:schemeClr val="tx1">
                    <a:lumMod val="95000"/>
                    <a:lumOff val="5000"/>
                  </a:schemeClr>
                </a:solidFill>
                <a:latin typeface="Times New Roman" pitchFamily="18" charset="0"/>
                <a:cs typeface="Times New Roman" pitchFamily="18" charset="0"/>
              </a:rPr>
              <a:t>Эмоция” </a:t>
            </a:r>
            <a:r>
              <a:rPr lang="ru-RU" sz="2800" dirty="0" smtClean="0">
                <a:solidFill>
                  <a:schemeClr val="tx1">
                    <a:lumMod val="95000"/>
                    <a:lumOff val="5000"/>
                  </a:schemeClr>
                </a:solidFill>
                <a:latin typeface="Times New Roman" pitchFamily="18" charset="0"/>
                <a:cs typeface="Times New Roman" pitchFamily="18" charset="0"/>
              </a:rPr>
              <a:t>ұғымы– </a:t>
            </a:r>
            <a:r>
              <a:rPr lang="ru-RU" sz="2800" dirty="0">
                <a:solidFill>
                  <a:schemeClr val="tx1">
                    <a:lumMod val="95000"/>
                    <a:lumOff val="5000"/>
                  </a:schemeClr>
                </a:solidFill>
                <a:latin typeface="Times New Roman" pitchFamily="18" charset="0"/>
                <a:cs typeface="Times New Roman" pitchFamily="18" charset="0"/>
              </a:rPr>
              <a:t>“емовера” деген латын сөзінен, “эмоцион” дейтін француз сөзінен шыққан. Қазақша мәні – тітіркендіру, толқу. Бұл – жан дүниесінің сыртқы және ішкі әсерлер салдарынан ызалану, каһалану, қорқу мен шаттану сияқты жағдайларының көрініс беруі</a:t>
            </a:r>
            <a:r>
              <a:rPr lang="ru-RU" sz="2400" dirty="0">
                <a:solidFill>
                  <a:schemeClr val="tx1">
                    <a:lumMod val="95000"/>
                    <a:lumOff val="5000"/>
                  </a:schemeClr>
                </a:solidFill>
                <a:latin typeface="Times New Roman" pitchFamily="18" charset="0"/>
                <a:cs typeface="Times New Roman" pitchFamily="18" charset="0"/>
              </a:rPr>
              <a:t>. </a:t>
            </a:r>
            <a:endParaRPr lang="ru-RU" sz="3200" dirty="0">
              <a:solidFill>
                <a:schemeClr val="tx1"/>
              </a:solidFill>
              <a:latin typeface="Cambria" pitchFamily="18" charset="0"/>
            </a:endParaRPr>
          </a:p>
        </p:txBody>
      </p:sp>
      <p:sp>
        <p:nvSpPr>
          <p:cNvPr id="2" name="Прямоугольник 1"/>
          <p:cNvSpPr/>
          <p:nvPr/>
        </p:nvSpPr>
        <p:spPr>
          <a:xfrm>
            <a:off x="598355" y="476672"/>
            <a:ext cx="7997702" cy="830997"/>
          </a:xfrm>
          <a:prstGeom prst="rect">
            <a:avLst/>
          </a:prstGeom>
        </p:spPr>
        <p:txBody>
          <a:bodyPr wrap="none">
            <a:spAutoFit/>
          </a:bodyPr>
          <a:lstStyle/>
          <a:p>
            <a:r>
              <a:rPr lang="en-US" sz="4800" dirty="0" smtClean="0">
                <a:latin typeface="Arial" panose="020B0604020202020204" pitchFamily="34" charset="0"/>
                <a:cs typeface="Arial" panose="020B0604020202020204" pitchFamily="34" charset="0"/>
              </a:rPr>
              <a:t>1. </a:t>
            </a:r>
            <a:r>
              <a:rPr lang="ru-RU" sz="4800" b="1" dirty="0" smtClean="0">
                <a:latin typeface="Arial" panose="020B0604020202020204" pitchFamily="34" charset="0"/>
                <a:cs typeface="Arial" panose="020B0604020202020204" pitchFamily="34" charset="0"/>
              </a:rPr>
              <a:t>Эмоция </a:t>
            </a:r>
            <a:r>
              <a:rPr lang="ru-RU" sz="4800" b="1" dirty="0" err="1" smtClean="0">
                <a:latin typeface="Arial" panose="020B0604020202020204" pitchFamily="34" charset="0"/>
                <a:cs typeface="Arial" panose="020B0604020202020204" pitchFamily="34" charset="0"/>
              </a:rPr>
              <a:t>жөнiнде</a:t>
            </a:r>
            <a:r>
              <a:rPr lang="ru-RU" sz="4800" b="1" dirty="0" smtClean="0">
                <a:latin typeface="Arial" panose="020B0604020202020204" pitchFamily="34" charset="0"/>
                <a:cs typeface="Arial" panose="020B0604020202020204" pitchFamily="34" charset="0"/>
              </a:rPr>
              <a:t> </a:t>
            </a:r>
            <a:r>
              <a:rPr lang="ru-RU" sz="4800" b="1" dirty="0" err="1" smtClean="0">
                <a:latin typeface="Arial" panose="020B0604020202020204" pitchFamily="34" charset="0"/>
                <a:cs typeface="Arial" panose="020B0604020202020204" pitchFamily="34" charset="0"/>
              </a:rPr>
              <a:t>түсiнiк</a:t>
            </a:r>
            <a:endParaRPr lang="ru-RU" sz="4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66247619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Объект 3"/>
          <p:cNvSpPr>
            <a:spLocks noGrp="1"/>
          </p:cNvSpPr>
          <p:nvPr>
            <p:ph idx="1"/>
          </p:nvPr>
        </p:nvSpPr>
        <p:spPr>
          <a:xfrm>
            <a:off x="251520" y="980728"/>
            <a:ext cx="8280920" cy="4569688"/>
          </a:xfrm>
        </p:spPr>
        <p:txBody>
          <a:bodyPr>
            <a:noAutofit/>
          </a:bodyPr>
          <a:lstStyle/>
          <a:p>
            <a:pPr marL="45720" indent="0" algn="just">
              <a:buNone/>
            </a:pPr>
            <a:r>
              <a:rPr lang="ru-RU" sz="2800" dirty="0" smtClean="0">
                <a:solidFill>
                  <a:schemeClr val="tx1">
                    <a:lumMod val="95000"/>
                    <a:lumOff val="5000"/>
                  </a:schemeClr>
                </a:solidFill>
                <a:latin typeface="Times New Roman" pitchFamily="18" charset="0"/>
                <a:cs typeface="Times New Roman" pitchFamily="18" charset="0"/>
              </a:rPr>
              <a:t>      Эмоция </a:t>
            </a:r>
            <a:r>
              <a:rPr lang="ru-RU" sz="2800" dirty="0">
                <a:solidFill>
                  <a:schemeClr val="tx1">
                    <a:lumMod val="95000"/>
                    <a:lumOff val="5000"/>
                  </a:schemeClr>
                </a:solidFill>
                <a:latin typeface="Times New Roman" pitchFamily="18" charset="0"/>
                <a:cs typeface="Times New Roman" pitchFamily="18" charset="0"/>
              </a:rPr>
              <a:t>– адамдар мен жануарлар дүниесінде де көрініс беретін кейіп. Эмоциялық күй адамды іс-әрекеттерге шабыттандырып, тиісті нәтижелерге жеткізеді немесе көңіл-күйін жабырқатып, іс-әрекетін бейберекетсіздікке ұшыратады. </a:t>
            </a:r>
            <a:endParaRPr lang="ru-RU" sz="2800" dirty="0" smtClean="0">
              <a:solidFill>
                <a:schemeClr val="tx1">
                  <a:lumMod val="95000"/>
                  <a:lumOff val="5000"/>
                </a:schemeClr>
              </a:solidFill>
              <a:latin typeface="Times New Roman" pitchFamily="18" charset="0"/>
              <a:cs typeface="Times New Roman" pitchFamily="18" charset="0"/>
            </a:endParaRPr>
          </a:p>
          <a:p>
            <a:pPr marL="45720" indent="0" algn="just">
              <a:buNone/>
            </a:pPr>
            <a:r>
              <a:rPr lang="kk-KZ" sz="2800" dirty="0" smtClean="0">
                <a:solidFill>
                  <a:schemeClr val="tx1">
                    <a:lumMod val="95000"/>
                    <a:lumOff val="5000"/>
                  </a:schemeClr>
                </a:solidFill>
                <a:latin typeface="Times New Roman" pitchFamily="18" charset="0"/>
                <a:cs typeface="Times New Roman" pitchFamily="18" charset="0"/>
              </a:rPr>
              <a:t>       </a:t>
            </a:r>
            <a:r>
              <a:rPr lang="en-US" sz="2800" dirty="0" smtClean="0">
                <a:solidFill>
                  <a:schemeClr val="tx1">
                    <a:lumMod val="95000"/>
                    <a:lumOff val="5000"/>
                  </a:schemeClr>
                </a:solidFill>
                <a:latin typeface="Times New Roman" pitchFamily="18" charset="0"/>
                <a:cs typeface="Times New Roman" pitchFamily="18" charset="0"/>
              </a:rPr>
              <a:t>I</a:t>
            </a:r>
            <a:r>
              <a:rPr lang="ru-RU" sz="2800" dirty="0">
                <a:solidFill>
                  <a:schemeClr val="tx1">
                    <a:lumMod val="95000"/>
                    <a:lumOff val="5000"/>
                  </a:schemeClr>
                </a:solidFill>
                <a:latin typeface="Times New Roman" pitchFamily="18" charset="0"/>
                <a:cs typeface="Times New Roman" pitchFamily="18" charset="0"/>
              </a:rPr>
              <a:t>с-</a:t>
            </a:r>
            <a:r>
              <a:rPr lang="en-US" sz="2800" dirty="0">
                <a:solidFill>
                  <a:schemeClr val="tx1">
                    <a:lumMod val="95000"/>
                    <a:lumOff val="5000"/>
                  </a:schemeClr>
                </a:solidFill>
                <a:latin typeface="Times New Roman" pitchFamily="18" charset="0"/>
                <a:cs typeface="Times New Roman" pitchFamily="18" charset="0"/>
              </a:rPr>
              <a:t>ə</a:t>
            </a:r>
            <a:r>
              <a:rPr lang="ru-RU" sz="2800" dirty="0" err="1">
                <a:solidFill>
                  <a:schemeClr val="tx1">
                    <a:lumMod val="95000"/>
                    <a:lumOff val="5000"/>
                  </a:schemeClr>
                </a:solidFill>
                <a:latin typeface="Times New Roman" pitchFamily="18" charset="0"/>
                <a:cs typeface="Times New Roman" pitchFamily="18" charset="0"/>
              </a:rPr>
              <a:t>рекетке</a:t>
            </a:r>
            <a:r>
              <a:rPr lang="ru-RU" sz="2800" dirty="0">
                <a:solidFill>
                  <a:schemeClr val="tx1">
                    <a:lumMod val="95000"/>
                    <a:lumOff val="5000"/>
                  </a:schemeClr>
                </a:solidFill>
                <a:latin typeface="Times New Roman" pitchFamily="18" charset="0"/>
                <a:cs typeface="Times New Roman" pitchFamily="18" charset="0"/>
              </a:rPr>
              <a:t> </a:t>
            </a:r>
            <a:r>
              <a:rPr lang="ru-RU" sz="2800" dirty="0" err="1">
                <a:solidFill>
                  <a:schemeClr val="tx1">
                    <a:lumMod val="95000"/>
                    <a:lumOff val="5000"/>
                  </a:schemeClr>
                </a:solidFill>
                <a:latin typeface="Times New Roman" pitchFamily="18" charset="0"/>
                <a:cs typeface="Times New Roman" pitchFamily="18" charset="0"/>
              </a:rPr>
              <a:t>ықпал</a:t>
            </a:r>
            <a:r>
              <a:rPr lang="ru-RU" sz="2800" dirty="0">
                <a:solidFill>
                  <a:schemeClr val="tx1">
                    <a:lumMod val="95000"/>
                    <a:lumOff val="5000"/>
                  </a:schemeClr>
                </a:solidFill>
                <a:latin typeface="Times New Roman" pitchFamily="18" charset="0"/>
                <a:cs typeface="Times New Roman" pitchFamily="18" charset="0"/>
              </a:rPr>
              <a:t> </a:t>
            </a:r>
            <a:r>
              <a:rPr lang="ru-RU" sz="2800" dirty="0" err="1">
                <a:solidFill>
                  <a:schemeClr val="tx1">
                    <a:lumMod val="95000"/>
                    <a:lumOff val="5000"/>
                  </a:schemeClr>
                </a:solidFill>
                <a:latin typeface="Times New Roman" pitchFamily="18" charset="0"/>
                <a:cs typeface="Times New Roman" pitchFamily="18" charset="0"/>
              </a:rPr>
              <a:t>жасау</a:t>
            </a:r>
            <a:r>
              <a:rPr lang="ru-RU" sz="2800" dirty="0">
                <a:solidFill>
                  <a:schemeClr val="tx1">
                    <a:lumMod val="95000"/>
                    <a:lumOff val="5000"/>
                  </a:schemeClr>
                </a:solidFill>
                <a:latin typeface="Times New Roman" pitchFamily="18" charset="0"/>
                <a:cs typeface="Times New Roman" pitchFamily="18" charset="0"/>
              </a:rPr>
              <a:t> </a:t>
            </a:r>
            <a:r>
              <a:rPr lang="ru-RU" sz="2800" dirty="0" err="1">
                <a:solidFill>
                  <a:schemeClr val="tx1">
                    <a:lumMod val="95000"/>
                    <a:lumOff val="5000"/>
                  </a:schemeClr>
                </a:solidFill>
                <a:latin typeface="Times New Roman" pitchFamily="18" charset="0"/>
                <a:cs typeface="Times New Roman" pitchFamily="18" charset="0"/>
              </a:rPr>
              <a:t>тұрғысынан</a:t>
            </a:r>
            <a:r>
              <a:rPr lang="ru-RU" sz="2800" dirty="0">
                <a:solidFill>
                  <a:schemeClr val="tx1">
                    <a:lumMod val="95000"/>
                    <a:lumOff val="5000"/>
                  </a:schemeClr>
                </a:solidFill>
                <a:latin typeface="Times New Roman" pitchFamily="18" charset="0"/>
                <a:cs typeface="Times New Roman" pitchFamily="18" charset="0"/>
              </a:rPr>
              <a:t> </a:t>
            </a:r>
            <a:r>
              <a:rPr lang="ru-RU" sz="2800" dirty="0" err="1">
                <a:solidFill>
                  <a:schemeClr val="tx1">
                    <a:lumMod val="95000"/>
                    <a:lumOff val="5000"/>
                  </a:schemeClr>
                </a:solidFill>
                <a:latin typeface="Times New Roman" pitchFamily="18" charset="0"/>
                <a:cs typeface="Times New Roman" pitchFamily="18" charset="0"/>
              </a:rPr>
              <a:t>эмоциялар</a:t>
            </a:r>
            <a:r>
              <a:rPr lang="ru-RU" sz="2800" dirty="0">
                <a:solidFill>
                  <a:schemeClr val="tx1">
                    <a:lumMod val="95000"/>
                    <a:lumOff val="5000"/>
                  </a:schemeClr>
                </a:solidFill>
                <a:latin typeface="Times New Roman" pitchFamily="18" charset="0"/>
                <a:cs typeface="Times New Roman" pitchFamily="18" charset="0"/>
              </a:rPr>
              <a:t> </a:t>
            </a:r>
            <a:r>
              <a:rPr lang="ru-RU" sz="2800" b="1" dirty="0" err="1">
                <a:solidFill>
                  <a:srgbClr val="FF0000"/>
                </a:solidFill>
                <a:latin typeface="Times New Roman" pitchFamily="18" charset="0"/>
                <a:cs typeface="Times New Roman" pitchFamily="18" charset="0"/>
              </a:rPr>
              <a:t>стеникалық</a:t>
            </a:r>
            <a:r>
              <a:rPr lang="ru-RU" sz="2800" b="1" dirty="0">
                <a:solidFill>
                  <a:srgbClr val="FF0000"/>
                </a:solidFill>
                <a:latin typeface="Times New Roman" pitchFamily="18" charset="0"/>
                <a:cs typeface="Times New Roman" pitchFamily="18" charset="0"/>
              </a:rPr>
              <a:t> ж</a:t>
            </a:r>
            <a:r>
              <a:rPr lang="en-US" sz="2800" b="1" dirty="0">
                <a:solidFill>
                  <a:srgbClr val="FF0000"/>
                </a:solidFill>
                <a:latin typeface="Times New Roman" pitchFamily="18" charset="0"/>
                <a:cs typeface="Times New Roman" pitchFamily="18" charset="0"/>
              </a:rPr>
              <a:t>ə</a:t>
            </a:r>
            <a:r>
              <a:rPr lang="ru-RU" sz="2800" b="1" dirty="0">
                <a:solidFill>
                  <a:srgbClr val="FF0000"/>
                </a:solidFill>
                <a:latin typeface="Times New Roman" pitchFamily="18" charset="0"/>
                <a:cs typeface="Times New Roman" pitchFamily="18" charset="0"/>
              </a:rPr>
              <a:t>не </a:t>
            </a:r>
            <a:r>
              <a:rPr lang="ru-RU" sz="2800" b="1" dirty="0" err="1">
                <a:solidFill>
                  <a:srgbClr val="FF0000"/>
                </a:solidFill>
                <a:latin typeface="Times New Roman" pitchFamily="18" charset="0"/>
                <a:cs typeface="Times New Roman" pitchFamily="18" charset="0"/>
              </a:rPr>
              <a:t>астеникалық</a:t>
            </a:r>
            <a:r>
              <a:rPr lang="ru-RU" sz="2800" b="1" dirty="0">
                <a:solidFill>
                  <a:srgbClr val="FF0000"/>
                </a:solidFill>
                <a:latin typeface="Times New Roman" pitchFamily="18" charset="0"/>
                <a:cs typeface="Times New Roman" pitchFamily="18" charset="0"/>
              </a:rPr>
              <a:t> </a:t>
            </a:r>
            <a:r>
              <a:rPr lang="ru-RU" sz="2800" dirty="0" err="1">
                <a:solidFill>
                  <a:schemeClr val="tx1">
                    <a:lumMod val="95000"/>
                    <a:lumOff val="5000"/>
                  </a:schemeClr>
                </a:solidFill>
                <a:latin typeface="Times New Roman" pitchFamily="18" charset="0"/>
                <a:cs typeface="Times New Roman" pitchFamily="18" charset="0"/>
              </a:rPr>
              <a:t>болып</a:t>
            </a:r>
            <a:r>
              <a:rPr lang="ru-RU" sz="2800" dirty="0">
                <a:solidFill>
                  <a:schemeClr val="tx1">
                    <a:lumMod val="95000"/>
                    <a:lumOff val="5000"/>
                  </a:schemeClr>
                </a:solidFill>
                <a:latin typeface="Times New Roman" pitchFamily="18" charset="0"/>
                <a:cs typeface="Times New Roman" pitchFamily="18" charset="0"/>
              </a:rPr>
              <a:t> </a:t>
            </a:r>
            <a:r>
              <a:rPr lang="ru-RU" sz="2800" dirty="0" err="1">
                <a:solidFill>
                  <a:schemeClr val="tx1">
                    <a:lumMod val="95000"/>
                    <a:lumOff val="5000"/>
                  </a:schemeClr>
                </a:solidFill>
                <a:latin typeface="Times New Roman" pitchFamily="18" charset="0"/>
                <a:cs typeface="Times New Roman" pitchFamily="18" charset="0"/>
              </a:rPr>
              <a:t>бөл</a:t>
            </a:r>
            <a:r>
              <a:rPr lang="en-US" sz="2800" dirty="0" err="1">
                <a:solidFill>
                  <a:schemeClr val="tx1">
                    <a:lumMod val="95000"/>
                    <a:lumOff val="5000"/>
                  </a:schemeClr>
                </a:solidFill>
                <a:latin typeface="Times New Roman" pitchFamily="18" charset="0"/>
                <a:cs typeface="Times New Roman" pitchFamily="18" charset="0"/>
              </a:rPr>
              <a:t>i</a:t>
            </a:r>
            <a:r>
              <a:rPr lang="ru-RU" sz="2800" dirty="0" err="1">
                <a:solidFill>
                  <a:schemeClr val="tx1">
                    <a:lumMod val="95000"/>
                    <a:lumOff val="5000"/>
                  </a:schemeClr>
                </a:solidFill>
                <a:latin typeface="Times New Roman" pitchFamily="18" charset="0"/>
                <a:cs typeface="Times New Roman" pitchFamily="18" charset="0"/>
              </a:rPr>
              <a:t>нед</a:t>
            </a:r>
            <a:r>
              <a:rPr lang="en-US" sz="2800" dirty="0" err="1">
                <a:solidFill>
                  <a:schemeClr val="tx1">
                    <a:lumMod val="95000"/>
                    <a:lumOff val="5000"/>
                  </a:schemeClr>
                </a:solidFill>
                <a:latin typeface="Times New Roman" pitchFamily="18" charset="0"/>
                <a:cs typeface="Times New Roman" pitchFamily="18" charset="0"/>
              </a:rPr>
              <a:t>i</a:t>
            </a:r>
            <a:r>
              <a:rPr lang="en-US" sz="2800" dirty="0">
                <a:solidFill>
                  <a:schemeClr val="tx1">
                    <a:lumMod val="95000"/>
                    <a:lumOff val="5000"/>
                  </a:schemeClr>
                </a:solidFill>
                <a:latin typeface="Times New Roman" pitchFamily="18" charset="0"/>
                <a:cs typeface="Times New Roman" pitchFamily="18" charset="0"/>
              </a:rPr>
              <a:t>. </a:t>
            </a:r>
            <a:r>
              <a:rPr lang="ru-RU" sz="2800" dirty="0" err="1">
                <a:solidFill>
                  <a:schemeClr val="tx1">
                    <a:lumMod val="95000"/>
                    <a:lumOff val="5000"/>
                  </a:schemeClr>
                </a:solidFill>
                <a:latin typeface="Times New Roman" pitchFamily="18" charset="0"/>
                <a:cs typeface="Times New Roman" pitchFamily="18" charset="0"/>
              </a:rPr>
              <a:t>Стеникалық</a:t>
            </a:r>
            <a:r>
              <a:rPr lang="ru-RU" sz="2800" dirty="0">
                <a:solidFill>
                  <a:schemeClr val="tx1">
                    <a:lumMod val="95000"/>
                    <a:lumOff val="5000"/>
                  </a:schemeClr>
                </a:solidFill>
                <a:latin typeface="Times New Roman" pitchFamily="18" charset="0"/>
                <a:cs typeface="Times New Roman" pitchFamily="18" charset="0"/>
              </a:rPr>
              <a:t> </a:t>
            </a:r>
            <a:r>
              <a:rPr lang="ru-RU" sz="2800" dirty="0" err="1">
                <a:solidFill>
                  <a:schemeClr val="tx1">
                    <a:lumMod val="95000"/>
                    <a:lumOff val="5000"/>
                  </a:schemeClr>
                </a:solidFill>
                <a:latin typeface="Times New Roman" pitchFamily="18" charset="0"/>
                <a:cs typeface="Times New Roman" pitchFamily="18" charset="0"/>
              </a:rPr>
              <a:t>эмоциялар</a:t>
            </a:r>
            <a:r>
              <a:rPr lang="ru-RU" sz="2800" dirty="0">
                <a:solidFill>
                  <a:schemeClr val="tx1">
                    <a:lumMod val="95000"/>
                    <a:lumOff val="5000"/>
                  </a:schemeClr>
                </a:solidFill>
                <a:latin typeface="Times New Roman" pitchFamily="18" charset="0"/>
                <a:cs typeface="Times New Roman" pitchFamily="18" charset="0"/>
              </a:rPr>
              <a:t> </a:t>
            </a:r>
            <a:r>
              <a:rPr lang="ru-RU" sz="2800" dirty="0" err="1">
                <a:solidFill>
                  <a:schemeClr val="tx1">
                    <a:lumMod val="95000"/>
                    <a:lumOff val="5000"/>
                  </a:schemeClr>
                </a:solidFill>
                <a:latin typeface="Times New Roman" pitchFamily="18" charset="0"/>
                <a:cs typeface="Times New Roman" pitchFamily="18" charset="0"/>
              </a:rPr>
              <a:t>адамға</a:t>
            </a:r>
            <a:r>
              <a:rPr lang="ru-RU" sz="2800" dirty="0">
                <a:solidFill>
                  <a:schemeClr val="tx1">
                    <a:lumMod val="95000"/>
                    <a:lumOff val="5000"/>
                  </a:schemeClr>
                </a:solidFill>
                <a:latin typeface="Times New Roman" pitchFamily="18" charset="0"/>
                <a:cs typeface="Times New Roman" pitchFamily="18" charset="0"/>
              </a:rPr>
              <a:t> </a:t>
            </a:r>
            <a:r>
              <a:rPr lang="ru-RU" sz="2800" dirty="0" err="1">
                <a:solidFill>
                  <a:schemeClr val="tx1">
                    <a:lumMod val="95000"/>
                    <a:lumOff val="5000"/>
                  </a:schemeClr>
                </a:solidFill>
                <a:latin typeface="Times New Roman" pitchFamily="18" charset="0"/>
                <a:cs typeface="Times New Roman" pitchFamily="18" charset="0"/>
              </a:rPr>
              <a:t>қуат</a:t>
            </a:r>
            <a:r>
              <a:rPr lang="ru-RU" sz="2800" dirty="0">
                <a:solidFill>
                  <a:schemeClr val="tx1">
                    <a:lumMod val="95000"/>
                    <a:lumOff val="5000"/>
                  </a:schemeClr>
                </a:solidFill>
                <a:latin typeface="Times New Roman" pitchFamily="18" charset="0"/>
                <a:cs typeface="Times New Roman" pitchFamily="18" charset="0"/>
              </a:rPr>
              <a:t> </a:t>
            </a:r>
            <a:r>
              <a:rPr lang="ru-RU" sz="2800" dirty="0" err="1">
                <a:solidFill>
                  <a:schemeClr val="tx1">
                    <a:lumMod val="95000"/>
                    <a:lumOff val="5000"/>
                  </a:schemeClr>
                </a:solidFill>
                <a:latin typeface="Times New Roman" pitchFamily="18" charset="0"/>
                <a:cs typeface="Times New Roman" pitchFamily="18" charset="0"/>
              </a:rPr>
              <a:t>бер</a:t>
            </a:r>
            <a:r>
              <a:rPr lang="en-US" sz="2800" dirty="0" err="1">
                <a:solidFill>
                  <a:schemeClr val="tx1">
                    <a:lumMod val="95000"/>
                    <a:lumOff val="5000"/>
                  </a:schemeClr>
                </a:solidFill>
                <a:latin typeface="Times New Roman" pitchFamily="18" charset="0"/>
                <a:cs typeface="Times New Roman" pitchFamily="18" charset="0"/>
              </a:rPr>
              <a:t>i</a:t>
            </a:r>
            <a:r>
              <a:rPr lang="ru-RU" sz="2800" dirty="0">
                <a:solidFill>
                  <a:schemeClr val="tx1">
                    <a:lumMod val="95000"/>
                    <a:lumOff val="5000"/>
                  </a:schemeClr>
                </a:solidFill>
                <a:latin typeface="Times New Roman" pitchFamily="18" charset="0"/>
                <a:cs typeface="Times New Roman" pitchFamily="18" charset="0"/>
              </a:rPr>
              <a:t>п, </a:t>
            </a:r>
            <a:r>
              <a:rPr lang="en-US" sz="2800" dirty="0" err="1">
                <a:solidFill>
                  <a:schemeClr val="tx1">
                    <a:lumMod val="95000"/>
                    <a:lumOff val="5000"/>
                  </a:schemeClr>
                </a:solidFill>
                <a:latin typeface="Times New Roman" pitchFamily="18" charset="0"/>
                <a:cs typeface="Times New Roman" pitchFamily="18" charset="0"/>
              </a:rPr>
              <a:t>i</a:t>
            </a:r>
            <a:r>
              <a:rPr lang="ru-RU" sz="2800" dirty="0">
                <a:solidFill>
                  <a:schemeClr val="tx1">
                    <a:lumMod val="95000"/>
                    <a:lumOff val="5000"/>
                  </a:schemeClr>
                </a:solidFill>
                <a:latin typeface="Times New Roman" pitchFamily="18" charset="0"/>
                <a:cs typeface="Times New Roman" pitchFamily="18" charset="0"/>
              </a:rPr>
              <a:t>с-</a:t>
            </a:r>
            <a:r>
              <a:rPr lang="en-US" sz="2800" dirty="0">
                <a:solidFill>
                  <a:schemeClr val="tx1">
                    <a:lumMod val="95000"/>
                    <a:lumOff val="5000"/>
                  </a:schemeClr>
                </a:solidFill>
                <a:latin typeface="Times New Roman" pitchFamily="18" charset="0"/>
                <a:cs typeface="Times New Roman" pitchFamily="18" charset="0"/>
              </a:rPr>
              <a:t>ə</a:t>
            </a:r>
            <a:r>
              <a:rPr lang="ru-RU" sz="2800" dirty="0" err="1">
                <a:solidFill>
                  <a:schemeClr val="tx1">
                    <a:lumMod val="95000"/>
                    <a:lumOff val="5000"/>
                  </a:schemeClr>
                </a:solidFill>
                <a:latin typeface="Times New Roman" pitchFamily="18" charset="0"/>
                <a:cs typeface="Times New Roman" pitchFamily="18" charset="0"/>
              </a:rPr>
              <a:t>рекетке</a:t>
            </a:r>
            <a:r>
              <a:rPr lang="ru-RU" sz="2800" dirty="0">
                <a:solidFill>
                  <a:schemeClr val="tx1">
                    <a:lumMod val="95000"/>
                    <a:lumOff val="5000"/>
                  </a:schemeClr>
                </a:solidFill>
                <a:latin typeface="Times New Roman" pitchFamily="18" charset="0"/>
                <a:cs typeface="Times New Roman" pitchFamily="18" charset="0"/>
              </a:rPr>
              <a:t> </a:t>
            </a:r>
            <a:r>
              <a:rPr lang="ru-RU" sz="2800" dirty="0" err="1">
                <a:solidFill>
                  <a:schemeClr val="tx1">
                    <a:lumMod val="95000"/>
                    <a:lumOff val="5000"/>
                  </a:schemeClr>
                </a:solidFill>
                <a:latin typeface="Times New Roman" pitchFamily="18" charset="0"/>
                <a:cs typeface="Times New Roman" pitchFamily="18" charset="0"/>
              </a:rPr>
              <a:t>ынталандырады</a:t>
            </a:r>
            <a:r>
              <a:rPr lang="ru-RU" sz="2800" dirty="0">
                <a:solidFill>
                  <a:schemeClr val="tx1">
                    <a:lumMod val="95000"/>
                    <a:lumOff val="5000"/>
                  </a:schemeClr>
                </a:solidFill>
                <a:latin typeface="Times New Roman" pitchFamily="18" charset="0"/>
                <a:cs typeface="Times New Roman" pitchFamily="18" charset="0"/>
              </a:rPr>
              <a:t>. </a:t>
            </a:r>
            <a:r>
              <a:rPr lang="ru-RU" sz="2800" dirty="0" err="1">
                <a:solidFill>
                  <a:schemeClr val="tx1">
                    <a:lumMod val="95000"/>
                    <a:lumOff val="5000"/>
                  </a:schemeClr>
                </a:solidFill>
                <a:latin typeface="Times New Roman" pitchFamily="18" charset="0"/>
                <a:cs typeface="Times New Roman" pitchFamily="18" charset="0"/>
              </a:rPr>
              <a:t>Бұл</a:t>
            </a:r>
            <a:r>
              <a:rPr lang="ru-RU" sz="2800" dirty="0">
                <a:solidFill>
                  <a:schemeClr val="tx1">
                    <a:lumMod val="95000"/>
                    <a:lumOff val="5000"/>
                  </a:schemeClr>
                </a:solidFill>
                <a:latin typeface="Times New Roman" pitchFamily="18" charset="0"/>
                <a:cs typeface="Times New Roman" pitchFamily="18" charset="0"/>
              </a:rPr>
              <a:t> </a:t>
            </a:r>
            <a:r>
              <a:rPr lang="ru-RU" sz="2800" dirty="0" err="1">
                <a:solidFill>
                  <a:schemeClr val="tx1">
                    <a:lumMod val="95000"/>
                    <a:lumOff val="5000"/>
                  </a:schemeClr>
                </a:solidFill>
                <a:latin typeface="Times New Roman" pitchFamily="18" charset="0"/>
                <a:cs typeface="Times New Roman" pitchFamily="18" charset="0"/>
              </a:rPr>
              <a:t>жағдайда</a:t>
            </a:r>
            <a:r>
              <a:rPr lang="ru-RU" sz="2800" dirty="0">
                <a:solidFill>
                  <a:schemeClr val="tx1">
                    <a:lumMod val="95000"/>
                    <a:lumOff val="5000"/>
                  </a:schemeClr>
                </a:solidFill>
                <a:latin typeface="Times New Roman" pitchFamily="18" charset="0"/>
                <a:cs typeface="Times New Roman" pitchFamily="18" charset="0"/>
              </a:rPr>
              <a:t> </a:t>
            </a:r>
            <a:r>
              <a:rPr lang="ru-RU" sz="2800" dirty="0" err="1">
                <a:solidFill>
                  <a:schemeClr val="tx1">
                    <a:lumMod val="95000"/>
                    <a:lumOff val="5000"/>
                  </a:schemeClr>
                </a:solidFill>
                <a:latin typeface="Times New Roman" pitchFamily="18" charset="0"/>
                <a:cs typeface="Times New Roman" pitchFamily="18" charset="0"/>
              </a:rPr>
              <a:t>адам</a:t>
            </a:r>
            <a:r>
              <a:rPr lang="ru-RU" sz="2800" dirty="0">
                <a:solidFill>
                  <a:schemeClr val="tx1">
                    <a:lumMod val="95000"/>
                    <a:lumOff val="5000"/>
                  </a:schemeClr>
                </a:solidFill>
                <a:latin typeface="Times New Roman" pitchFamily="18" charset="0"/>
                <a:cs typeface="Times New Roman" pitchFamily="18" charset="0"/>
              </a:rPr>
              <a:t> "тау </a:t>
            </a:r>
            <a:r>
              <a:rPr lang="ru-RU" sz="2800" dirty="0" err="1">
                <a:solidFill>
                  <a:schemeClr val="tx1">
                    <a:lumMod val="95000"/>
                    <a:lumOff val="5000"/>
                  </a:schemeClr>
                </a:solidFill>
                <a:latin typeface="Times New Roman" pitchFamily="18" charset="0"/>
                <a:cs typeface="Times New Roman" pitchFamily="18" charset="0"/>
              </a:rPr>
              <a:t>қопаруға</a:t>
            </a:r>
            <a:r>
              <a:rPr lang="ru-RU" sz="2800" dirty="0">
                <a:solidFill>
                  <a:schemeClr val="tx1">
                    <a:lumMod val="95000"/>
                    <a:lumOff val="5000"/>
                  </a:schemeClr>
                </a:solidFill>
                <a:latin typeface="Times New Roman" pitchFamily="18" charset="0"/>
                <a:cs typeface="Times New Roman" pitchFamily="18" charset="0"/>
              </a:rPr>
              <a:t>" </a:t>
            </a:r>
            <a:r>
              <a:rPr lang="ru-RU" sz="2800" dirty="0" err="1">
                <a:solidFill>
                  <a:schemeClr val="tx1">
                    <a:lumMod val="95000"/>
                    <a:lumOff val="5000"/>
                  </a:schemeClr>
                </a:solidFill>
                <a:latin typeface="Times New Roman" pitchFamily="18" charset="0"/>
                <a:cs typeface="Times New Roman" pitchFamily="18" charset="0"/>
              </a:rPr>
              <a:t>дайын</a:t>
            </a:r>
            <a:r>
              <a:rPr lang="ru-RU" sz="2800" dirty="0">
                <a:solidFill>
                  <a:schemeClr val="tx1">
                    <a:lumMod val="95000"/>
                    <a:lumOff val="5000"/>
                  </a:schemeClr>
                </a:solidFill>
                <a:latin typeface="Times New Roman" pitchFamily="18" charset="0"/>
                <a:cs typeface="Times New Roman" pitchFamily="18" charset="0"/>
              </a:rPr>
              <a:t> </a:t>
            </a:r>
            <a:r>
              <a:rPr lang="ru-RU" sz="2800" dirty="0" err="1">
                <a:solidFill>
                  <a:schemeClr val="tx1">
                    <a:lumMod val="95000"/>
                    <a:lumOff val="5000"/>
                  </a:schemeClr>
                </a:solidFill>
                <a:latin typeface="Times New Roman" pitchFamily="18" charset="0"/>
                <a:cs typeface="Times New Roman" pitchFamily="18" charset="0"/>
              </a:rPr>
              <a:t>тұрады</a:t>
            </a:r>
            <a:r>
              <a:rPr lang="ru-RU" sz="2800" dirty="0">
                <a:solidFill>
                  <a:schemeClr val="tx1">
                    <a:lumMod val="95000"/>
                    <a:lumOff val="5000"/>
                  </a:schemeClr>
                </a:solidFill>
                <a:latin typeface="Times New Roman" pitchFamily="18" charset="0"/>
                <a:cs typeface="Times New Roman" pitchFamily="18" charset="0"/>
              </a:rPr>
              <a:t>.</a:t>
            </a:r>
            <a:endParaRPr lang="en-US" sz="2800" dirty="0" smtClean="0">
              <a:solidFill>
                <a:schemeClr val="tx1">
                  <a:lumMod val="95000"/>
                  <a:lumOff val="5000"/>
                </a:schemeClr>
              </a:solidFill>
              <a:latin typeface="Times New Roman" pitchFamily="18" charset="0"/>
              <a:cs typeface="Times New Roman" pitchFamily="18" charset="0"/>
            </a:endParaRPr>
          </a:p>
        </p:txBody>
      </p:sp>
    </p:spTree>
    <p:extLst>
      <p:ext uri="{BB962C8B-B14F-4D97-AF65-F5344CB8AC3E}">
        <p14:creationId xmlns:p14="http://schemas.microsoft.com/office/powerpoint/2010/main" val="39858273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http://kerekinfo.kz/uploads/images/00/12/69/2013/04/16/9934ac.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20874465">
            <a:off x="46458" y="88936"/>
            <a:ext cx="4762500" cy="4733925"/>
          </a:xfrm>
          <a:prstGeom prst="rect">
            <a:avLst/>
          </a:prstGeom>
          <a:noFill/>
          <a:extLst>
            <a:ext uri="{909E8E84-426E-40DD-AFC4-6F175D3DCCD1}">
              <a14:hiddenFill xmlns:a14="http://schemas.microsoft.com/office/drawing/2010/main">
                <a:solidFill>
                  <a:srgbClr val="FFFFFF"/>
                </a:solidFill>
              </a14:hiddenFill>
            </a:ext>
          </a:extLst>
        </p:spPr>
      </p:pic>
      <p:pic>
        <p:nvPicPr>
          <p:cNvPr id="2052" name="Picture 4" descr="http://pegtop.ru/_pu/0/76066115.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rot="387203">
            <a:off x="4998977" y="2673157"/>
            <a:ext cx="4096916" cy="409691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0438591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67544" y="1019552"/>
            <a:ext cx="8280920" cy="5433784"/>
          </a:xfrm>
        </p:spPr>
        <p:txBody>
          <a:bodyPr>
            <a:normAutofit/>
          </a:bodyPr>
          <a:lstStyle/>
          <a:p>
            <a:pPr marL="45720" indent="0" algn="just">
              <a:buNone/>
            </a:pPr>
            <a:r>
              <a:rPr lang="ru-RU" sz="2800" dirty="0" smtClean="0">
                <a:solidFill>
                  <a:schemeClr val="tx1">
                    <a:lumMod val="95000"/>
                    <a:lumOff val="5000"/>
                  </a:schemeClr>
                </a:solidFill>
                <a:latin typeface="Times New Roman" pitchFamily="18" charset="0"/>
                <a:cs typeface="Times New Roman" pitchFamily="18" charset="0"/>
              </a:rPr>
              <a:t>	</a:t>
            </a:r>
            <a:r>
              <a:rPr lang="ru-RU" sz="3000" dirty="0" err="1" smtClean="0">
                <a:solidFill>
                  <a:schemeClr val="tx1">
                    <a:lumMod val="95000"/>
                    <a:lumOff val="5000"/>
                  </a:schemeClr>
                </a:solidFill>
                <a:latin typeface="Times New Roman" pitchFamily="18" charset="0"/>
                <a:cs typeface="Times New Roman" pitchFamily="18" charset="0"/>
              </a:rPr>
              <a:t>Кер</a:t>
            </a:r>
            <a:r>
              <a:rPr lang="en-US" sz="3000" dirty="0">
                <a:solidFill>
                  <a:schemeClr val="tx1">
                    <a:lumMod val="95000"/>
                    <a:lumOff val="5000"/>
                  </a:schemeClr>
                </a:solidFill>
                <a:latin typeface="Times New Roman" pitchFamily="18" charset="0"/>
                <a:cs typeface="Times New Roman" pitchFamily="18" charset="0"/>
              </a:rPr>
              <a:t>i</a:t>
            </a:r>
            <a:r>
              <a:rPr lang="ru-RU" sz="3000" dirty="0">
                <a:solidFill>
                  <a:schemeClr val="tx1">
                    <a:lumMod val="95000"/>
                    <a:lumOff val="5000"/>
                  </a:schemeClr>
                </a:solidFill>
                <a:latin typeface="Times New Roman" pitchFamily="18" charset="0"/>
                <a:cs typeface="Times New Roman" pitchFamily="18" charset="0"/>
              </a:rPr>
              <a:t>с</a:t>
            </a:r>
            <a:r>
              <a:rPr lang="en-US" sz="3000" dirty="0">
                <a:solidFill>
                  <a:schemeClr val="tx1">
                    <a:lumMod val="95000"/>
                    <a:lumOff val="5000"/>
                  </a:schemeClr>
                </a:solidFill>
                <a:latin typeface="Times New Roman" pitchFamily="18" charset="0"/>
                <a:cs typeface="Times New Roman" pitchFamily="18" charset="0"/>
              </a:rPr>
              <a:t>i</a:t>
            </a:r>
            <a:r>
              <a:rPr lang="ru-RU" sz="3000" dirty="0">
                <a:solidFill>
                  <a:schemeClr val="tx1">
                    <a:lumMod val="95000"/>
                    <a:lumOff val="5000"/>
                  </a:schemeClr>
                </a:solidFill>
                <a:latin typeface="Times New Roman" pitchFamily="18" charset="0"/>
                <a:cs typeface="Times New Roman" pitchFamily="18" charset="0"/>
              </a:rPr>
              <a:t>нше, кейде толғаныстан </a:t>
            </a:r>
            <a:r>
              <a:rPr lang="ru-RU" sz="3000" dirty="0" smtClean="0">
                <a:solidFill>
                  <a:schemeClr val="tx1">
                    <a:lumMod val="95000"/>
                    <a:lumOff val="5000"/>
                  </a:schemeClr>
                </a:solidFill>
                <a:latin typeface="Times New Roman" pitchFamily="18" charset="0"/>
                <a:cs typeface="Times New Roman" pitchFamily="18" charset="0"/>
              </a:rPr>
              <a:t>адамның аяқ </a:t>
            </a:r>
            <a:r>
              <a:rPr lang="ru-RU" sz="3000" dirty="0">
                <a:solidFill>
                  <a:schemeClr val="tx1">
                    <a:lumMod val="95000"/>
                    <a:lumOff val="5000"/>
                  </a:schemeClr>
                </a:solidFill>
                <a:latin typeface="Times New Roman" pitchFamily="18" charset="0"/>
                <a:cs typeface="Times New Roman" pitchFamily="18" charset="0"/>
              </a:rPr>
              <a:t>алысы байланады, енжарлық басады - бұл астеникалық эмоция көр</a:t>
            </a:r>
            <a:r>
              <a:rPr lang="en-US" sz="3000" dirty="0">
                <a:solidFill>
                  <a:schemeClr val="tx1">
                    <a:lumMod val="95000"/>
                    <a:lumOff val="5000"/>
                  </a:schemeClr>
                </a:solidFill>
                <a:latin typeface="Times New Roman" pitchFamily="18" charset="0"/>
                <a:cs typeface="Times New Roman" pitchFamily="18" charset="0"/>
              </a:rPr>
              <a:t>i</a:t>
            </a:r>
            <a:r>
              <a:rPr lang="ru-RU" sz="3000" dirty="0">
                <a:solidFill>
                  <a:schemeClr val="tx1">
                    <a:lumMod val="95000"/>
                    <a:lumOff val="5000"/>
                  </a:schemeClr>
                </a:solidFill>
                <a:latin typeface="Times New Roman" pitchFamily="18" charset="0"/>
                <a:cs typeface="Times New Roman" pitchFamily="18" charset="0"/>
              </a:rPr>
              <a:t>н</a:t>
            </a:r>
            <a:r>
              <a:rPr lang="en-US" sz="3000" dirty="0">
                <a:solidFill>
                  <a:schemeClr val="tx1">
                    <a:lumMod val="95000"/>
                    <a:lumOff val="5000"/>
                  </a:schemeClr>
                </a:solidFill>
                <a:latin typeface="Times New Roman" pitchFamily="18" charset="0"/>
                <a:cs typeface="Times New Roman" pitchFamily="18" charset="0"/>
              </a:rPr>
              <a:t>i</a:t>
            </a:r>
            <a:r>
              <a:rPr lang="ru-RU" sz="3000" dirty="0">
                <a:solidFill>
                  <a:schemeClr val="tx1">
                    <a:lumMod val="95000"/>
                    <a:lumOff val="5000"/>
                  </a:schemeClr>
                </a:solidFill>
                <a:latin typeface="Times New Roman" pitchFamily="18" charset="0"/>
                <a:cs typeface="Times New Roman" pitchFamily="18" charset="0"/>
              </a:rPr>
              <a:t>с</a:t>
            </a:r>
            <a:r>
              <a:rPr lang="en-US" sz="3000" dirty="0">
                <a:solidFill>
                  <a:schemeClr val="tx1">
                    <a:lumMod val="95000"/>
                    <a:lumOff val="5000"/>
                  </a:schemeClr>
                </a:solidFill>
                <a:latin typeface="Times New Roman" pitchFamily="18" charset="0"/>
                <a:cs typeface="Times New Roman" pitchFamily="18" charset="0"/>
              </a:rPr>
              <a:t>i. </a:t>
            </a:r>
            <a:r>
              <a:rPr lang="ru-RU" sz="3000" dirty="0">
                <a:solidFill>
                  <a:schemeClr val="tx1">
                    <a:lumMod val="95000"/>
                    <a:lumOff val="5000"/>
                  </a:schemeClr>
                </a:solidFill>
                <a:latin typeface="Times New Roman" pitchFamily="18" charset="0"/>
                <a:cs typeface="Times New Roman" pitchFamily="18" charset="0"/>
              </a:rPr>
              <a:t>Осыдан</a:t>
            </a:r>
            <a:r>
              <a:rPr lang="ru-RU" sz="3000" dirty="0" smtClean="0">
                <a:solidFill>
                  <a:schemeClr val="tx1">
                    <a:lumMod val="95000"/>
                    <a:lumOff val="5000"/>
                  </a:schemeClr>
                </a:solidFill>
                <a:latin typeface="Times New Roman" pitchFamily="18" charset="0"/>
                <a:cs typeface="Times New Roman" pitchFamily="18" charset="0"/>
              </a:rPr>
              <a:t>, жағдайға</a:t>
            </a:r>
            <a:r>
              <a:rPr lang="ru-RU" sz="3000" dirty="0">
                <a:solidFill>
                  <a:schemeClr val="tx1">
                    <a:lumMod val="95000"/>
                    <a:lumOff val="5000"/>
                  </a:schemeClr>
                </a:solidFill>
                <a:latin typeface="Times New Roman" pitchFamily="18" charset="0"/>
                <a:cs typeface="Times New Roman" pitchFamily="18" charset="0"/>
              </a:rPr>
              <a:t>, дара ерекшел</a:t>
            </a:r>
            <a:r>
              <a:rPr lang="en-US" sz="3000" dirty="0">
                <a:solidFill>
                  <a:schemeClr val="tx1">
                    <a:lumMod val="95000"/>
                    <a:lumOff val="5000"/>
                  </a:schemeClr>
                </a:solidFill>
                <a:latin typeface="Times New Roman" pitchFamily="18" charset="0"/>
                <a:cs typeface="Times New Roman" pitchFamily="18" charset="0"/>
              </a:rPr>
              <a:t>i</a:t>
            </a:r>
            <a:r>
              <a:rPr lang="ru-RU" sz="3000" dirty="0">
                <a:solidFill>
                  <a:schemeClr val="tx1">
                    <a:lumMod val="95000"/>
                    <a:lumOff val="5000"/>
                  </a:schemeClr>
                </a:solidFill>
                <a:latin typeface="Times New Roman" pitchFamily="18" charset="0"/>
                <a:cs typeface="Times New Roman" pitchFamily="18" charset="0"/>
              </a:rPr>
              <a:t>ктерге орай эмоция адам қылығына </a:t>
            </a:r>
            <a:r>
              <a:rPr lang="en-US" sz="3000" dirty="0">
                <a:solidFill>
                  <a:schemeClr val="tx1">
                    <a:lumMod val="95000"/>
                    <a:lumOff val="5000"/>
                  </a:schemeClr>
                </a:solidFill>
                <a:latin typeface="Times New Roman" pitchFamily="18" charset="0"/>
                <a:cs typeface="Times New Roman" pitchFamily="18" charset="0"/>
              </a:rPr>
              <a:t>ə</a:t>
            </a:r>
            <a:r>
              <a:rPr lang="ru-RU" sz="3000" dirty="0">
                <a:solidFill>
                  <a:schemeClr val="tx1">
                    <a:lumMod val="95000"/>
                    <a:lumOff val="5000"/>
                  </a:schemeClr>
                </a:solidFill>
                <a:latin typeface="Times New Roman" pitchFamily="18" charset="0"/>
                <a:cs typeface="Times New Roman" pitchFamily="18" charset="0"/>
              </a:rPr>
              <a:t>ртүрл</a:t>
            </a:r>
            <a:r>
              <a:rPr lang="en-US" sz="3000" dirty="0">
                <a:solidFill>
                  <a:schemeClr val="tx1">
                    <a:lumMod val="95000"/>
                    <a:lumOff val="5000"/>
                  </a:schemeClr>
                </a:solidFill>
                <a:latin typeface="Times New Roman" pitchFamily="18" charset="0"/>
                <a:cs typeface="Times New Roman" pitchFamily="18" charset="0"/>
              </a:rPr>
              <a:t>i </a:t>
            </a:r>
            <a:r>
              <a:rPr lang="ru-RU" sz="3000" dirty="0">
                <a:solidFill>
                  <a:schemeClr val="tx1">
                    <a:lumMod val="95000"/>
                    <a:lumOff val="5000"/>
                  </a:schemeClr>
                </a:solidFill>
                <a:latin typeface="Times New Roman" pitchFamily="18" charset="0"/>
                <a:cs typeface="Times New Roman" pitchFamily="18" charset="0"/>
              </a:rPr>
              <a:t>ықпал </a:t>
            </a:r>
            <a:r>
              <a:rPr lang="ru-RU" sz="3000" dirty="0" smtClean="0">
                <a:solidFill>
                  <a:schemeClr val="tx1">
                    <a:lumMod val="95000"/>
                    <a:lumOff val="5000"/>
                  </a:schemeClr>
                </a:solidFill>
                <a:latin typeface="Times New Roman" pitchFamily="18" charset="0"/>
                <a:cs typeface="Times New Roman" pitchFamily="18" charset="0"/>
              </a:rPr>
              <a:t>жасауы мүмк</a:t>
            </a:r>
            <a:r>
              <a:rPr lang="en-US" sz="3000" dirty="0">
                <a:solidFill>
                  <a:schemeClr val="tx1">
                    <a:lumMod val="95000"/>
                    <a:lumOff val="5000"/>
                  </a:schemeClr>
                </a:solidFill>
                <a:latin typeface="Times New Roman" pitchFamily="18" charset="0"/>
                <a:cs typeface="Times New Roman" pitchFamily="18" charset="0"/>
              </a:rPr>
              <a:t>i</a:t>
            </a:r>
            <a:r>
              <a:rPr lang="ru-RU" sz="3000" dirty="0">
                <a:solidFill>
                  <a:schemeClr val="tx1">
                    <a:lumMod val="95000"/>
                    <a:lumOff val="5000"/>
                  </a:schemeClr>
                </a:solidFill>
                <a:latin typeface="Times New Roman" pitchFamily="18" charset="0"/>
                <a:cs typeface="Times New Roman" pitchFamily="18" charset="0"/>
              </a:rPr>
              <a:t>н. Мысалы, қорқыныш сез</a:t>
            </a:r>
            <a:r>
              <a:rPr lang="en-US" sz="3000" dirty="0">
                <a:solidFill>
                  <a:schemeClr val="tx1">
                    <a:lumMod val="95000"/>
                    <a:lumOff val="5000"/>
                  </a:schemeClr>
                </a:solidFill>
                <a:latin typeface="Times New Roman" pitchFamily="18" charset="0"/>
                <a:cs typeface="Times New Roman" pitchFamily="18" charset="0"/>
              </a:rPr>
              <a:t>i</a:t>
            </a:r>
            <a:r>
              <a:rPr lang="ru-RU" sz="3000" dirty="0">
                <a:solidFill>
                  <a:schemeClr val="tx1">
                    <a:lumMod val="95000"/>
                    <a:lumOff val="5000"/>
                  </a:schemeClr>
                </a:solidFill>
                <a:latin typeface="Times New Roman" pitchFamily="18" charset="0"/>
                <a:cs typeface="Times New Roman" pitchFamily="18" charset="0"/>
              </a:rPr>
              <a:t>м</a:t>
            </a:r>
            <a:r>
              <a:rPr lang="en-US" sz="3000" dirty="0">
                <a:solidFill>
                  <a:schemeClr val="tx1">
                    <a:lumMod val="95000"/>
                    <a:lumOff val="5000"/>
                  </a:schemeClr>
                </a:solidFill>
                <a:latin typeface="Times New Roman" pitchFamily="18" charset="0"/>
                <a:cs typeface="Times New Roman" pitchFamily="18" charset="0"/>
              </a:rPr>
              <a:t>i</a:t>
            </a:r>
            <a:r>
              <a:rPr lang="ru-RU" sz="3000" dirty="0">
                <a:solidFill>
                  <a:schemeClr val="tx1">
                    <a:lumMod val="95000"/>
                    <a:lumOff val="5000"/>
                  </a:schemeClr>
                </a:solidFill>
                <a:latin typeface="Times New Roman" pitchFamily="18" charset="0"/>
                <a:cs typeface="Times New Roman" pitchFamily="18" charset="0"/>
              </a:rPr>
              <a:t>н</a:t>
            </a:r>
            <a:r>
              <a:rPr lang="en-US" sz="3000" dirty="0">
                <a:solidFill>
                  <a:schemeClr val="tx1">
                    <a:lumMod val="95000"/>
                    <a:lumOff val="5000"/>
                  </a:schemeClr>
                </a:solidFill>
                <a:latin typeface="Times New Roman" pitchFamily="18" charset="0"/>
                <a:cs typeface="Times New Roman" pitchFamily="18" charset="0"/>
              </a:rPr>
              <a:t>i</a:t>
            </a:r>
            <a:r>
              <a:rPr lang="ru-RU" sz="3000" dirty="0">
                <a:solidFill>
                  <a:schemeClr val="tx1">
                    <a:lumMod val="95000"/>
                    <a:lumOff val="5000"/>
                  </a:schemeClr>
                </a:solidFill>
                <a:latin typeface="Times New Roman" pitchFamily="18" charset="0"/>
                <a:cs typeface="Times New Roman" pitchFamily="18" charset="0"/>
              </a:rPr>
              <a:t>ң саналы болуынан адам өз</a:t>
            </a:r>
            <a:r>
              <a:rPr lang="en-US" sz="3000" dirty="0">
                <a:solidFill>
                  <a:schemeClr val="tx1">
                    <a:lumMod val="95000"/>
                    <a:lumOff val="5000"/>
                  </a:schemeClr>
                </a:solidFill>
                <a:latin typeface="Times New Roman" pitchFamily="18" charset="0"/>
                <a:cs typeface="Times New Roman" pitchFamily="18" charset="0"/>
              </a:rPr>
              <a:t>i</a:t>
            </a:r>
            <a:r>
              <a:rPr lang="ru-RU" sz="3000" dirty="0">
                <a:solidFill>
                  <a:schemeClr val="tx1">
                    <a:lumMod val="95000"/>
                    <a:lumOff val="5000"/>
                  </a:schemeClr>
                </a:solidFill>
                <a:latin typeface="Times New Roman" pitchFamily="18" charset="0"/>
                <a:cs typeface="Times New Roman" pitchFamily="18" charset="0"/>
              </a:rPr>
              <a:t>н жинақтап, қатерге </a:t>
            </a:r>
            <a:r>
              <a:rPr lang="ru-RU" sz="3000" dirty="0" smtClean="0">
                <a:solidFill>
                  <a:schemeClr val="tx1">
                    <a:lumMod val="95000"/>
                    <a:lumOff val="5000"/>
                  </a:schemeClr>
                </a:solidFill>
                <a:latin typeface="Times New Roman" pitchFamily="18" charset="0"/>
                <a:cs typeface="Times New Roman" pitchFamily="18" charset="0"/>
              </a:rPr>
              <a:t>қарсы шабуылға </a:t>
            </a:r>
            <a:r>
              <a:rPr lang="ru-RU" sz="3000" dirty="0">
                <a:solidFill>
                  <a:schemeClr val="tx1">
                    <a:lumMod val="95000"/>
                    <a:lumOff val="5000"/>
                  </a:schemeClr>
                </a:solidFill>
                <a:latin typeface="Times New Roman" pitchFamily="18" charset="0"/>
                <a:cs typeface="Times New Roman" pitchFamily="18" charset="0"/>
              </a:rPr>
              <a:t>шығады. Ал сол қорқыныш </a:t>
            </a:r>
            <a:r>
              <a:rPr lang="ru-RU" sz="3000" dirty="0" err="1">
                <a:solidFill>
                  <a:schemeClr val="tx1">
                    <a:lumMod val="95000"/>
                    <a:lumOff val="5000"/>
                  </a:schemeClr>
                </a:solidFill>
                <a:latin typeface="Times New Roman" pitchFamily="18" charset="0"/>
                <a:cs typeface="Times New Roman" pitchFamily="18" charset="0"/>
              </a:rPr>
              <a:t>адамды</a:t>
            </a:r>
            <a:r>
              <a:rPr lang="ru-RU" sz="3000" dirty="0">
                <a:solidFill>
                  <a:schemeClr val="tx1">
                    <a:lumMod val="95000"/>
                    <a:lumOff val="5000"/>
                  </a:schemeClr>
                </a:solidFill>
                <a:latin typeface="Times New Roman" pitchFamily="18" charset="0"/>
                <a:cs typeface="Times New Roman" pitchFamily="18" charset="0"/>
              </a:rPr>
              <a:t> </a:t>
            </a:r>
            <a:r>
              <a:rPr lang="kk-KZ" sz="3000" dirty="0" smtClean="0">
                <a:solidFill>
                  <a:schemeClr val="tx1">
                    <a:lumMod val="95000"/>
                    <a:lumOff val="5000"/>
                  </a:schemeClr>
                </a:solidFill>
                <a:latin typeface="Times New Roman" pitchFamily="18" charset="0"/>
                <a:cs typeface="Times New Roman" pitchFamily="18" charset="0"/>
              </a:rPr>
              <a:t>үрейлендіріп</a:t>
            </a:r>
            <a:r>
              <a:rPr lang="ru-RU" sz="3000" dirty="0" smtClean="0">
                <a:solidFill>
                  <a:schemeClr val="tx1">
                    <a:lumMod val="95000"/>
                    <a:lumOff val="5000"/>
                  </a:schemeClr>
                </a:solidFill>
                <a:latin typeface="Times New Roman" pitchFamily="18" charset="0"/>
                <a:cs typeface="Times New Roman" pitchFamily="18" charset="0"/>
              </a:rPr>
              <a:t>, </a:t>
            </a:r>
            <a:r>
              <a:rPr lang="ru-RU" sz="3000" dirty="0">
                <a:solidFill>
                  <a:schemeClr val="tx1">
                    <a:lumMod val="95000"/>
                    <a:lumOff val="5000"/>
                  </a:schemeClr>
                </a:solidFill>
                <a:latin typeface="Times New Roman" pitchFamily="18" charset="0"/>
                <a:cs typeface="Times New Roman" pitchFamily="18" charset="0"/>
              </a:rPr>
              <a:t>"т</a:t>
            </a:r>
            <a:r>
              <a:rPr lang="en-US" sz="3000" dirty="0">
                <a:solidFill>
                  <a:schemeClr val="tx1">
                    <a:lumMod val="95000"/>
                    <a:lumOff val="5000"/>
                  </a:schemeClr>
                </a:solidFill>
                <a:latin typeface="Times New Roman" pitchFamily="18" charset="0"/>
                <a:cs typeface="Times New Roman" pitchFamily="18" charset="0"/>
              </a:rPr>
              <a:t>i</a:t>
            </a:r>
            <a:r>
              <a:rPr lang="ru-RU" sz="3000" dirty="0">
                <a:solidFill>
                  <a:schemeClr val="tx1">
                    <a:lumMod val="95000"/>
                    <a:lumOff val="5000"/>
                  </a:schemeClr>
                </a:solidFill>
                <a:latin typeface="Times New Roman" pitchFamily="18" charset="0"/>
                <a:cs typeface="Times New Roman" pitchFamily="18" charset="0"/>
              </a:rPr>
              <a:t>зес</a:t>
            </a:r>
            <a:r>
              <a:rPr lang="en-US" sz="3000" dirty="0">
                <a:solidFill>
                  <a:schemeClr val="tx1">
                    <a:lumMod val="95000"/>
                    <a:lumOff val="5000"/>
                  </a:schemeClr>
                </a:solidFill>
                <a:latin typeface="Times New Roman" pitchFamily="18" charset="0"/>
                <a:cs typeface="Times New Roman" pitchFamily="18" charset="0"/>
              </a:rPr>
              <a:t>i </a:t>
            </a:r>
            <a:r>
              <a:rPr lang="ru-RU" sz="3000" dirty="0">
                <a:solidFill>
                  <a:schemeClr val="tx1">
                    <a:lumMod val="95000"/>
                    <a:lumOff val="5000"/>
                  </a:schemeClr>
                </a:solidFill>
                <a:latin typeface="Times New Roman" pitchFamily="18" charset="0"/>
                <a:cs typeface="Times New Roman" pitchFamily="18" charset="0"/>
              </a:rPr>
              <a:t>қалтырайтын" д</a:t>
            </a:r>
            <a:r>
              <a:rPr lang="en-US" sz="3000" dirty="0">
                <a:solidFill>
                  <a:schemeClr val="tx1">
                    <a:lumMod val="95000"/>
                    <a:lumOff val="5000"/>
                  </a:schemeClr>
                </a:solidFill>
                <a:latin typeface="Times New Roman" pitchFamily="18" charset="0"/>
                <a:cs typeface="Times New Roman" pitchFamily="18" charset="0"/>
              </a:rPr>
              <a:t>ə</a:t>
            </a:r>
            <a:r>
              <a:rPr lang="ru-RU" sz="3000" dirty="0">
                <a:solidFill>
                  <a:schemeClr val="tx1">
                    <a:lumMod val="95000"/>
                    <a:lumOff val="5000"/>
                  </a:schemeClr>
                </a:solidFill>
                <a:latin typeface="Times New Roman" pitchFamily="18" charset="0"/>
                <a:cs typeface="Times New Roman" pitchFamily="18" charset="0"/>
              </a:rPr>
              <a:t>режеге </a:t>
            </a:r>
            <a:r>
              <a:rPr lang="ru-RU" sz="3000" dirty="0" smtClean="0">
                <a:solidFill>
                  <a:schemeClr val="tx1">
                    <a:lumMod val="95000"/>
                    <a:lumOff val="5000"/>
                  </a:schemeClr>
                </a:solidFill>
                <a:latin typeface="Times New Roman" pitchFamily="18" charset="0"/>
                <a:cs typeface="Times New Roman" pitchFamily="18" charset="0"/>
              </a:rPr>
              <a:t>де келт</a:t>
            </a:r>
            <a:r>
              <a:rPr lang="en-US" sz="3000" dirty="0">
                <a:solidFill>
                  <a:schemeClr val="tx1">
                    <a:lumMod val="95000"/>
                    <a:lumOff val="5000"/>
                  </a:schemeClr>
                </a:solidFill>
                <a:latin typeface="Times New Roman" pitchFamily="18" charset="0"/>
                <a:cs typeface="Times New Roman" pitchFamily="18" charset="0"/>
              </a:rPr>
              <a:t>i</a:t>
            </a:r>
            <a:r>
              <a:rPr lang="ru-RU" sz="3000" dirty="0">
                <a:solidFill>
                  <a:schemeClr val="tx1">
                    <a:lumMod val="95000"/>
                    <a:lumOff val="5000"/>
                  </a:schemeClr>
                </a:solidFill>
                <a:latin typeface="Times New Roman" pitchFamily="18" charset="0"/>
                <a:cs typeface="Times New Roman" pitchFamily="18" charset="0"/>
              </a:rPr>
              <a:t>ред</a:t>
            </a:r>
            <a:r>
              <a:rPr lang="en-US" sz="3000" dirty="0">
                <a:solidFill>
                  <a:schemeClr val="tx1">
                    <a:lumMod val="95000"/>
                    <a:lumOff val="5000"/>
                  </a:schemeClr>
                </a:solidFill>
                <a:latin typeface="Times New Roman" pitchFamily="18" charset="0"/>
                <a:cs typeface="Times New Roman" pitchFamily="18" charset="0"/>
              </a:rPr>
              <a:t>i.</a:t>
            </a:r>
            <a:endParaRPr lang="ru-RU" sz="3000" dirty="0">
              <a:solidFill>
                <a:schemeClr val="tx1">
                  <a:lumMod val="95000"/>
                  <a:lumOff val="5000"/>
                </a:schemeClr>
              </a:solidFill>
              <a:latin typeface="Times New Roman" pitchFamily="18" charset="0"/>
              <a:cs typeface="Times New Roman" pitchFamily="18" charset="0"/>
            </a:endParaRPr>
          </a:p>
        </p:txBody>
      </p:sp>
    </p:spTree>
    <p:extLst>
      <p:ext uri="{BB962C8B-B14F-4D97-AF65-F5344CB8AC3E}">
        <p14:creationId xmlns:p14="http://schemas.microsoft.com/office/powerpoint/2010/main" val="138763323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67544" y="476672"/>
            <a:ext cx="8208912" cy="5904656"/>
          </a:xfrm>
        </p:spPr>
        <p:txBody>
          <a:bodyPr>
            <a:normAutofit/>
          </a:bodyPr>
          <a:lstStyle/>
          <a:p>
            <a:pPr marL="45720" indent="0" algn="just">
              <a:buNone/>
            </a:pPr>
            <a:r>
              <a:rPr lang="en-US" sz="2800" dirty="0">
                <a:latin typeface="Times New Roman" pitchFamily="18" charset="0"/>
                <a:cs typeface="Times New Roman" pitchFamily="18" charset="0"/>
              </a:rPr>
              <a:t> </a:t>
            </a:r>
            <a:r>
              <a:rPr lang="en-US" sz="2800" dirty="0" smtClean="0">
                <a:latin typeface="Times New Roman" pitchFamily="18" charset="0"/>
                <a:cs typeface="Times New Roman" pitchFamily="18" charset="0"/>
              </a:rPr>
              <a:t>   </a:t>
            </a:r>
            <a:r>
              <a:rPr lang="ru-RU" sz="2800" dirty="0" err="1" smtClean="0">
                <a:latin typeface="Times New Roman" pitchFamily="18" charset="0"/>
                <a:cs typeface="Times New Roman" pitchFamily="18" charset="0"/>
              </a:rPr>
              <a:t>Эмоцияның</a:t>
            </a:r>
            <a:r>
              <a:rPr lang="ru-RU" sz="2800" dirty="0" smtClean="0">
                <a:latin typeface="Times New Roman" pitchFamily="18" charset="0"/>
                <a:cs typeface="Times New Roman" pitchFamily="18" charset="0"/>
              </a:rPr>
              <a:t> </a:t>
            </a:r>
            <a:r>
              <a:rPr lang="ru-RU" sz="2800" dirty="0" err="1">
                <a:latin typeface="Times New Roman" pitchFamily="18" charset="0"/>
                <a:cs typeface="Times New Roman" pitchFamily="18" charset="0"/>
              </a:rPr>
              <a:t>қ</a:t>
            </a:r>
            <a:r>
              <a:rPr lang="ru-RU" sz="2800" dirty="0" err="1" smtClean="0">
                <a:latin typeface="Times New Roman" pitchFamily="18" charset="0"/>
                <a:cs typeface="Times New Roman" pitchFamily="18" charset="0"/>
              </a:rPr>
              <a:t>азіргі</a:t>
            </a:r>
            <a:r>
              <a:rPr lang="ru-RU" sz="2800" dirty="0" smtClean="0">
                <a:latin typeface="Times New Roman" pitchFamily="18" charset="0"/>
                <a:cs typeface="Times New Roman" pitchFamily="18" charset="0"/>
              </a:rPr>
              <a:t> </a:t>
            </a:r>
            <a:r>
              <a:rPr lang="ru-RU" sz="2800" dirty="0">
                <a:latin typeface="Times New Roman" pitchFamily="18" charset="0"/>
                <a:cs typeface="Times New Roman" pitchFamily="18" charset="0"/>
              </a:rPr>
              <a:t>заман тарихы У. Джемстің 1884 ж. жарияланған “Эмоция деген не” атты </a:t>
            </a:r>
            <a:r>
              <a:rPr lang="ru-RU" sz="2800" dirty="0" err="1">
                <a:latin typeface="Times New Roman" pitchFamily="18" charset="0"/>
                <a:cs typeface="Times New Roman" pitchFamily="18" charset="0"/>
              </a:rPr>
              <a:t>мақаласынан</a:t>
            </a:r>
            <a:r>
              <a:rPr lang="ru-RU" sz="2800" dirty="0">
                <a:latin typeface="Times New Roman" pitchFamily="18" charset="0"/>
                <a:cs typeface="Times New Roman" pitchFamily="18" charset="0"/>
              </a:rPr>
              <a:t> </a:t>
            </a:r>
            <a:r>
              <a:rPr lang="ru-RU" sz="2800" dirty="0" err="1" smtClean="0">
                <a:latin typeface="Times New Roman" pitchFamily="18" charset="0"/>
                <a:cs typeface="Times New Roman" pitchFamily="18" charset="0"/>
              </a:rPr>
              <a:t>басталады</a:t>
            </a:r>
            <a:r>
              <a:rPr lang="ru-RU" sz="2800" dirty="0">
                <a:latin typeface="Times New Roman" pitchFamily="18" charset="0"/>
                <a:cs typeface="Times New Roman" pitchFamily="18" charset="0"/>
              </a:rPr>
              <a:t>. У. Джемс </a:t>
            </a:r>
            <a:r>
              <a:rPr lang="ru-RU" sz="2800" dirty="0" err="1">
                <a:latin typeface="Times New Roman" pitchFamily="18" charset="0"/>
                <a:cs typeface="Times New Roman" pitchFamily="18" charset="0"/>
              </a:rPr>
              <a:t>және</a:t>
            </a:r>
            <a:r>
              <a:rPr lang="ru-RU" sz="2800" dirty="0">
                <a:latin typeface="Times New Roman" pitchFamily="18" charset="0"/>
                <a:cs typeface="Times New Roman" pitchFamily="18" charset="0"/>
              </a:rPr>
              <a:t> </a:t>
            </a:r>
            <a:r>
              <a:rPr lang="ru-RU" sz="2800" dirty="0" smtClean="0">
                <a:latin typeface="Times New Roman" pitchFamily="18" charset="0"/>
                <a:cs typeface="Times New Roman" pitchFamily="18" charset="0"/>
              </a:rPr>
              <a:t>Г</a:t>
            </a:r>
            <a:r>
              <a:rPr lang="ru-RU" sz="2800" dirty="0">
                <a:latin typeface="Times New Roman" pitchFamily="18" charset="0"/>
                <a:cs typeface="Times New Roman" pitchFamily="18" charset="0"/>
              </a:rPr>
              <a:t>. </a:t>
            </a:r>
            <a:r>
              <a:rPr lang="ru-RU" sz="2800" dirty="0" err="1" smtClean="0">
                <a:latin typeface="Times New Roman" pitchFamily="18" charset="0"/>
                <a:cs typeface="Times New Roman" pitchFamily="18" charset="0"/>
              </a:rPr>
              <a:t>Лангенің</a:t>
            </a:r>
            <a:r>
              <a:rPr lang="ru-RU" sz="2800" dirty="0" smtClean="0">
                <a:latin typeface="Times New Roman" pitchFamily="18" charset="0"/>
                <a:cs typeface="Times New Roman" pitchFamily="18" charset="0"/>
              </a:rPr>
              <a:t> </a:t>
            </a:r>
            <a:r>
              <a:rPr lang="ru-RU" sz="2800" dirty="0" err="1">
                <a:latin typeface="Times New Roman" pitchFamily="18" charset="0"/>
                <a:cs typeface="Times New Roman" pitchFamily="18" charset="0"/>
              </a:rPr>
              <a:t>пайымдаған</a:t>
            </a:r>
            <a:r>
              <a:rPr lang="ru-RU" sz="2800" dirty="0">
                <a:latin typeface="Times New Roman" pitchFamily="18" charset="0"/>
                <a:cs typeface="Times New Roman" pitchFamily="18" charset="0"/>
              </a:rPr>
              <a:t> </a:t>
            </a:r>
            <a:r>
              <a:rPr lang="ru-RU" sz="2800" dirty="0" err="1" smtClean="0">
                <a:latin typeface="Times New Roman" pitchFamily="18" charset="0"/>
                <a:cs typeface="Times New Roman" pitchFamily="18" charset="0"/>
              </a:rPr>
              <a:t>теориялары</a:t>
            </a:r>
            <a:r>
              <a:rPr lang="ru-RU" sz="2800" dirty="0" smtClean="0">
                <a:latin typeface="Times New Roman" pitchFamily="18" charset="0"/>
                <a:cs typeface="Times New Roman" pitchFamily="18" charset="0"/>
              </a:rPr>
              <a:t> </a:t>
            </a:r>
            <a:r>
              <a:rPr lang="ru-RU" sz="2800" dirty="0">
                <a:latin typeface="Times New Roman" pitchFamily="18" charset="0"/>
                <a:cs typeface="Times New Roman" pitchFamily="18" charset="0"/>
              </a:rPr>
              <a:t>бойынша: сезімнің туындау себебі – сыртқы ырықты қозғалыстар, сонымен бірге, ішкі ырықсыз жүрек толғаныстарынан болатын адамның </a:t>
            </a:r>
            <a:r>
              <a:rPr lang="ru-RU" sz="2800" dirty="0" err="1">
                <a:latin typeface="Times New Roman" pitchFamily="18" charset="0"/>
                <a:cs typeface="Times New Roman" pitchFamily="18" charset="0"/>
              </a:rPr>
              <a:t>кейіп</a:t>
            </a:r>
            <a:r>
              <a:rPr lang="ru-RU" sz="2800" dirty="0">
                <a:latin typeface="Times New Roman" pitchFamily="18" charset="0"/>
                <a:cs typeface="Times New Roman" pitchFamily="18" charset="0"/>
              </a:rPr>
              <a:t> </a:t>
            </a:r>
            <a:r>
              <a:rPr lang="ru-RU" sz="2800" dirty="0" err="1" smtClean="0">
                <a:latin typeface="Times New Roman" pitchFamily="18" charset="0"/>
                <a:cs typeface="Times New Roman" pitchFamily="18" charset="0"/>
              </a:rPr>
              <a:t>өзгерістері</a:t>
            </a:r>
            <a:r>
              <a:rPr lang="ru-RU" sz="2800" dirty="0" smtClean="0">
                <a:latin typeface="Times New Roman" pitchFamily="18" charset="0"/>
                <a:cs typeface="Times New Roman" pitchFamily="18" charset="0"/>
              </a:rPr>
              <a:t>. </a:t>
            </a:r>
            <a:r>
              <a:rPr lang="ru-RU" sz="2800" dirty="0">
                <a:latin typeface="Times New Roman" pitchFamily="18" charset="0"/>
                <a:cs typeface="Times New Roman" pitchFamily="18" charset="0"/>
              </a:rPr>
              <a:t>Осы өзгерістерден туындайтын адам әсерлерінің бәрі – эмоциялық күйді танытады. “Біздің қайғыруымыз – жылағанымыздан; қорқуымыз – қалтырауымыздан; қуанғанымыз – күлгенімізден” </a:t>
            </a:r>
            <a:r>
              <a:rPr lang="ru-RU" sz="2800" dirty="0" smtClean="0">
                <a:latin typeface="Times New Roman" pitchFamily="18" charset="0"/>
                <a:cs typeface="Times New Roman" pitchFamily="18" charset="0"/>
              </a:rPr>
              <a:t> </a:t>
            </a:r>
            <a:r>
              <a:rPr lang="ru-RU" sz="2800" dirty="0" err="1" smtClean="0">
                <a:latin typeface="Times New Roman" pitchFamily="18" charset="0"/>
                <a:cs typeface="Times New Roman" pitchFamily="18" charset="0"/>
              </a:rPr>
              <a:t>делінген</a:t>
            </a:r>
            <a:r>
              <a:rPr lang="ru-RU" sz="2800" dirty="0">
                <a:latin typeface="Times New Roman" pitchFamily="18" charset="0"/>
                <a:cs typeface="Times New Roman" pitchFamily="18" charset="0"/>
              </a:rPr>
              <a:t> </a:t>
            </a:r>
            <a:r>
              <a:rPr lang="ru-RU" sz="2800" dirty="0" smtClean="0">
                <a:latin typeface="Times New Roman" pitchFamily="18" charset="0"/>
                <a:cs typeface="Times New Roman" pitchFamily="18" charset="0"/>
              </a:rPr>
              <a:t>(У</a:t>
            </a:r>
            <a:r>
              <a:rPr lang="ru-RU" sz="2800" dirty="0">
                <a:latin typeface="Times New Roman" pitchFamily="18" charset="0"/>
                <a:cs typeface="Times New Roman" pitchFamily="18" charset="0"/>
              </a:rPr>
              <a:t>. Джемс). </a:t>
            </a:r>
            <a:endParaRPr lang="kk-KZ" sz="2800" dirty="0" smtClean="0">
              <a:latin typeface="Times New Roman" pitchFamily="18" charset="0"/>
              <a:cs typeface="Times New Roman" pitchFamily="18" charset="0"/>
            </a:endParaRPr>
          </a:p>
          <a:p>
            <a:pPr marL="45720" indent="0" algn="just">
              <a:buNone/>
            </a:pPr>
            <a:endParaRPr lang="ru-RU" dirty="0">
              <a:latin typeface="Times New Roman" pitchFamily="18" charset="0"/>
              <a:cs typeface="Times New Roman" pitchFamily="18" charset="0"/>
            </a:endParaRPr>
          </a:p>
        </p:txBody>
      </p:sp>
    </p:spTree>
    <p:extLst>
      <p:ext uri="{BB962C8B-B14F-4D97-AF65-F5344CB8AC3E}">
        <p14:creationId xmlns:p14="http://schemas.microsoft.com/office/powerpoint/2010/main" val="257077000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143000" y="476672"/>
            <a:ext cx="7317432" cy="864096"/>
          </a:xfrm>
        </p:spPr>
        <p:txBody>
          <a:bodyPr/>
          <a:lstStyle/>
          <a:p>
            <a:pPr marL="0" indent="0" algn="ctr">
              <a:buNone/>
            </a:pPr>
            <a:r>
              <a:rPr lang="en-US" sz="3600" dirty="0">
                <a:solidFill>
                  <a:schemeClr val="tx1"/>
                </a:solidFill>
              </a:rPr>
              <a:t>2.</a:t>
            </a:r>
            <a:r>
              <a:rPr lang="kk-KZ" sz="3600" dirty="0">
                <a:solidFill>
                  <a:schemeClr val="tx1"/>
                </a:solidFill>
              </a:rPr>
              <a:t> </a:t>
            </a:r>
            <a:r>
              <a:rPr lang="ru-RU" sz="3600" dirty="0" err="1">
                <a:solidFill>
                  <a:schemeClr val="tx1"/>
                </a:solidFill>
              </a:rPr>
              <a:t>Эмоцияның</a:t>
            </a:r>
            <a:r>
              <a:rPr lang="ru-RU" sz="3600" dirty="0">
                <a:solidFill>
                  <a:schemeClr val="tx1"/>
                </a:solidFill>
              </a:rPr>
              <a:t> </a:t>
            </a:r>
            <a:r>
              <a:rPr lang="ru-RU" sz="3600" dirty="0" err="1">
                <a:solidFill>
                  <a:schemeClr val="tx1"/>
                </a:solidFill>
              </a:rPr>
              <a:t>қызметтерi</a:t>
            </a:r>
            <a:endParaRPr lang="ru-RU" sz="3600" dirty="0">
              <a:solidFill>
                <a:schemeClr val="tx1"/>
              </a:solidFill>
            </a:endParaRPr>
          </a:p>
        </p:txBody>
      </p:sp>
      <p:sp>
        <p:nvSpPr>
          <p:cNvPr id="3" name="Объект 2"/>
          <p:cNvSpPr>
            <a:spLocks noGrp="1"/>
          </p:cNvSpPr>
          <p:nvPr>
            <p:ph idx="1"/>
          </p:nvPr>
        </p:nvSpPr>
        <p:spPr>
          <a:xfrm>
            <a:off x="539552" y="1556792"/>
            <a:ext cx="8208912" cy="4896544"/>
          </a:xfrm>
        </p:spPr>
        <p:txBody>
          <a:bodyPr>
            <a:normAutofit/>
          </a:bodyPr>
          <a:lstStyle/>
          <a:p>
            <a:pPr marL="45720" indent="0">
              <a:buNone/>
            </a:pPr>
            <a:r>
              <a:rPr lang="ru-MD" sz="2600" dirty="0" smtClean="0"/>
              <a:t>     </a:t>
            </a:r>
            <a:r>
              <a:rPr lang="ru-MD" sz="2600" dirty="0" err="1">
                <a:solidFill>
                  <a:schemeClr val="tx1">
                    <a:lumMod val="95000"/>
                    <a:lumOff val="5000"/>
                  </a:schemeClr>
                </a:solidFill>
                <a:latin typeface="Times New Roman" pitchFamily="18" charset="0"/>
                <a:cs typeface="Times New Roman" pitchFamily="18" charset="0"/>
              </a:rPr>
              <a:t>Эмоциялар</a:t>
            </a:r>
            <a:r>
              <a:rPr lang="ru-MD" sz="2600" dirty="0">
                <a:solidFill>
                  <a:schemeClr val="tx1">
                    <a:lumMod val="95000"/>
                    <a:lumOff val="5000"/>
                  </a:schemeClr>
                </a:solidFill>
                <a:latin typeface="Times New Roman" pitchFamily="18" charset="0"/>
                <a:cs typeface="Times New Roman" pitchFamily="18" charset="0"/>
              </a:rPr>
              <a:t> </a:t>
            </a:r>
            <a:r>
              <a:rPr lang="ru-MD" sz="2600" dirty="0" err="1">
                <a:solidFill>
                  <a:schemeClr val="tx1">
                    <a:lumMod val="95000"/>
                    <a:lumOff val="5000"/>
                  </a:schemeClr>
                </a:solidFill>
                <a:latin typeface="Times New Roman" pitchFamily="18" charset="0"/>
                <a:cs typeface="Times New Roman" pitchFamily="18" charset="0"/>
              </a:rPr>
              <a:t>мынадай</a:t>
            </a:r>
            <a:r>
              <a:rPr lang="ru-MD" sz="2600" dirty="0">
                <a:solidFill>
                  <a:schemeClr val="tx1">
                    <a:lumMod val="95000"/>
                    <a:lumOff val="5000"/>
                  </a:schemeClr>
                </a:solidFill>
                <a:latin typeface="Times New Roman" pitchFamily="18" charset="0"/>
                <a:cs typeface="Times New Roman" pitchFamily="18" charset="0"/>
              </a:rPr>
              <a:t> </a:t>
            </a:r>
            <a:r>
              <a:rPr lang="ru-MD" sz="2600" dirty="0" err="1">
                <a:solidFill>
                  <a:schemeClr val="tx1">
                    <a:lumMod val="95000"/>
                    <a:lumOff val="5000"/>
                  </a:schemeClr>
                </a:solidFill>
                <a:latin typeface="Times New Roman" pitchFamily="18" charset="0"/>
                <a:cs typeface="Times New Roman" pitchFamily="18" charset="0"/>
              </a:rPr>
              <a:t>функцияларды</a:t>
            </a:r>
            <a:r>
              <a:rPr lang="ru-MD" sz="2600" dirty="0">
                <a:solidFill>
                  <a:schemeClr val="tx1">
                    <a:lumMod val="95000"/>
                    <a:lumOff val="5000"/>
                  </a:schemeClr>
                </a:solidFill>
                <a:latin typeface="Times New Roman" pitchFamily="18" charset="0"/>
                <a:cs typeface="Times New Roman" pitchFamily="18" charset="0"/>
              </a:rPr>
              <a:t> </a:t>
            </a:r>
            <a:r>
              <a:rPr lang="ru-MD" sz="2600" dirty="0" err="1">
                <a:solidFill>
                  <a:schemeClr val="tx1">
                    <a:lumMod val="95000"/>
                    <a:lumOff val="5000"/>
                  </a:schemeClr>
                </a:solidFill>
                <a:latin typeface="Times New Roman" pitchFamily="18" charset="0"/>
                <a:cs typeface="Times New Roman" pitchFamily="18" charset="0"/>
              </a:rPr>
              <a:t>атқарады</a:t>
            </a:r>
            <a:r>
              <a:rPr lang="ru-MD" sz="2600" dirty="0">
                <a:solidFill>
                  <a:schemeClr val="tx1">
                    <a:lumMod val="95000"/>
                    <a:lumOff val="5000"/>
                  </a:schemeClr>
                </a:solidFill>
                <a:latin typeface="Times New Roman" pitchFamily="18" charset="0"/>
                <a:cs typeface="Times New Roman" pitchFamily="18" charset="0"/>
              </a:rPr>
              <a:t>: </a:t>
            </a:r>
            <a:r>
              <a:rPr lang="ru-MD" sz="2600" dirty="0" err="1">
                <a:solidFill>
                  <a:schemeClr val="tx1">
                    <a:lumMod val="95000"/>
                    <a:lumOff val="5000"/>
                  </a:schemeClr>
                </a:solidFill>
                <a:latin typeface="Times New Roman" pitchFamily="18" charset="0"/>
                <a:cs typeface="Times New Roman" pitchFamily="18" charset="0"/>
              </a:rPr>
              <a:t>бағалаушы</a:t>
            </a:r>
            <a:r>
              <a:rPr lang="ru-MD" sz="2600" dirty="0">
                <a:solidFill>
                  <a:schemeClr val="tx1">
                    <a:lumMod val="95000"/>
                    <a:lumOff val="5000"/>
                  </a:schemeClr>
                </a:solidFill>
                <a:latin typeface="Times New Roman" pitchFamily="18" charset="0"/>
                <a:cs typeface="Times New Roman" pitchFamily="18" charset="0"/>
              </a:rPr>
              <a:t>, </a:t>
            </a:r>
            <a:r>
              <a:rPr lang="ru-MD" sz="2600" dirty="0" err="1">
                <a:solidFill>
                  <a:schemeClr val="tx1">
                    <a:lumMod val="95000"/>
                    <a:lumOff val="5000"/>
                  </a:schemeClr>
                </a:solidFill>
                <a:latin typeface="Times New Roman" pitchFamily="18" charset="0"/>
                <a:cs typeface="Times New Roman" pitchFamily="18" charset="0"/>
              </a:rPr>
              <a:t>сигналдық</a:t>
            </a:r>
            <a:r>
              <a:rPr lang="ru-MD" sz="2600" dirty="0">
                <a:solidFill>
                  <a:schemeClr val="tx1">
                    <a:lumMod val="95000"/>
                    <a:lumOff val="5000"/>
                  </a:schemeClr>
                </a:solidFill>
                <a:latin typeface="Times New Roman" pitchFamily="18" charset="0"/>
                <a:cs typeface="Times New Roman" pitchFamily="18" charset="0"/>
              </a:rPr>
              <a:t>, </a:t>
            </a:r>
            <a:r>
              <a:rPr lang="ru-RU" sz="2600" dirty="0" err="1">
                <a:solidFill>
                  <a:schemeClr val="tx1">
                    <a:lumMod val="95000"/>
                    <a:lumOff val="5000"/>
                  </a:schemeClr>
                </a:solidFill>
                <a:latin typeface="Times New Roman" pitchFamily="18" charset="0"/>
                <a:cs typeface="Times New Roman" pitchFamily="18" charset="0"/>
              </a:rPr>
              <a:t>оятушы</a:t>
            </a:r>
            <a:r>
              <a:rPr lang="ru-RU" sz="2600" dirty="0">
                <a:solidFill>
                  <a:schemeClr val="tx1">
                    <a:lumMod val="95000"/>
                    <a:lumOff val="5000"/>
                  </a:schemeClr>
                </a:solidFill>
                <a:latin typeface="Times New Roman" pitchFamily="18" charset="0"/>
                <a:cs typeface="Times New Roman" pitchFamily="18" charset="0"/>
              </a:rPr>
              <a:t> </a:t>
            </a:r>
            <a:r>
              <a:rPr lang="ru-RU" sz="2600" dirty="0" err="1">
                <a:solidFill>
                  <a:schemeClr val="tx1">
                    <a:lumMod val="95000"/>
                    <a:lumOff val="5000"/>
                  </a:schemeClr>
                </a:solidFill>
                <a:latin typeface="Times New Roman" pitchFamily="18" charset="0"/>
                <a:cs typeface="Times New Roman" pitchFamily="18" charset="0"/>
              </a:rPr>
              <a:t>және</a:t>
            </a:r>
            <a:r>
              <a:rPr lang="ru-RU" sz="2600" dirty="0">
                <a:solidFill>
                  <a:schemeClr val="tx1">
                    <a:lumMod val="95000"/>
                    <a:lumOff val="5000"/>
                  </a:schemeClr>
                </a:solidFill>
                <a:latin typeface="Times New Roman" pitchFamily="18" charset="0"/>
                <a:cs typeface="Times New Roman" pitchFamily="18" charset="0"/>
              </a:rPr>
              <a:t> </a:t>
            </a:r>
            <a:r>
              <a:rPr lang="ru-RU" sz="2600" dirty="0" err="1">
                <a:solidFill>
                  <a:schemeClr val="tx1">
                    <a:lumMod val="95000"/>
                    <a:lumOff val="5000"/>
                  </a:schemeClr>
                </a:solidFill>
                <a:latin typeface="Times New Roman" pitchFamily="18" charset="0"/>
                <a:cs typeface="Times New Roman" pitchFamily="18" charset="0"/>
              </a:rPr>
              <a:t>коммуникативтi</a:t>
            </a:r>
            <a:r>
              <a:rPr lang="ru-RU" sz="2600" dirty="0">
                <a:solidFill>
                  <a:schemeClr val="tx1">
                    <a:lumMod val="95000"/>
                    <a:lumOff val="5000"/>
                  </a:schemeClr>
                </a:solidFill>
                <a:latin typeface="Times New Roman" pitchFamily="18" charset="0"/>
                <a:cs typeface="Times New Roman" pitchFamily="18" charset="0"/>
              </a:rPr>
              <a:t>, </a:t>
            </a:r>
            <a:r>
              <a:rPr lang="ru-RU" sz="2600" dirty="0" err="1">
                <a:solidFill>
                  <a:schemeClr val="tx1">
                    <a:lumMod val="95000"/>
                    <a:lumOff val="5000"/>
                  </a:schemeClr>
                </a:solidFill>
                <a:latin typeface="Times New Roman" pitchFamily="18" charset="0"/>
                <a:cs typeface="Times New Roman" pitchFamily="18" charset="0"/>
              </a:rPr>
              <a:t>сонымен</a:t>
            </a:r>
            <a:r>
              <a:rPr lang="ru-RU" sz="2600" dirty="0">
                <a:solidFill>
                  <a:schemeClr val="tx1">
                    <a:lumMod val="95000"/>
                    <a:lumOff val="5000"/>
                  </a:schemeClr>
                </a:solidFill>
                <a:latin typeface="Times New Roman" pitchFamily="18" charset="0"/>
                <a:cs typeface="Times New Roman" pitchFamily="18" charset="0"/>
              </a:rPr>
              <a:t> </a:t>
            </a:r>
            <a:r>
              <a:rPr lang="ru-RU" sz="2600" dirty="0" err="1">
                <a:solidFill>
                  <a:schemeClr val="tx1">
                    <a:lumMod val="95000"/>
                    <a:lumOff val="5000"/>
                  </a:schemeClr>
                </a:solidFill>
                <a:latin typeface="Times New Roman" pitchFamily="18" charset="0"/>
                <a:cs typeface="Times New Roman" pitchFamily="18" charset="0"/>
              </a:rPr>
              <a:t>қатар</a:t>
            </a:r>
            <a:r>
              <a:rPr lang="ru-RU" sz="2600" dirty="0">
                <a:solidFill>
                  <a:schemeClr val="tx1">
                    <a:lumMod val="95000"/>
                    <a:lumOff val="5000"/>
                  </a:schemeClr>
                </a:solidFill>
                <a:latin typeface="Times New Roman" pitchFamily="18" charset="0"/>
                <a:cs typeface="Times New Roman" pitchFamily="18" charset="0"/>
              </a:rPr>
              <a:t> </a:t>
            </a:r>
            <a:r>
              <a:rPr lang="ru-RU" sz="2600" dirty="0" err="1">
                <a:solidFill>
                  <a:schemeClr val="tx1">
                    <a:lumMod val="95000"/>
                    <a:lumOff val="5000"/>
                  </a:schemeClr>
                </a:solidFill>
                <a:latin typeface="Times New Roman" pitchFamily="18" charset="0"/>
                <a:cs typeface="Times New Roman" pitchFamily="18" charset="0"/>
              </a:rPr>
              <a:t>физиологиялық</a:t>
            </a:r>
            <a:r>
              <a:rPr lang="ru-RU" sz="2600" dirty="0">
                <a:solidFill>
                  <a:schemeClr val="tx1">
                    <a:lumMod val="95000"/>
                    <a:lumOff val="5000"/>
                  </a:schemeClr>
                </a:solidFill>
                <a:latin typeface="Times New Roman" pitchFamily="18" charset="0"/>
                <a:cs typeface="Times New Roman" pitchFamily="18" charset="0"/>
              </a:rPr>
              <a:t> </a:t>
            </a:r>
            <a:r>
              <a:rPr lang="ru-RU" sz="2600" dirty="0" err="1">
                <a:solidFill>
                  <a:schemeClr val="tx1">
                    <a:lumMod val="95000"/>
                    <a:lumOff val="5000"/>
                  </a:schemeClr>
                </a:solidFill>
                <a:latin typeface="Times New Roman" pitchFamily="18" charset="0"/>
                <a:cs typeface="Times New Roman" pitchFamily="18" charset="0"/>
              </a:rPr>
              <a:t>және</a:t>
            </a:r>
            <a:r>
              <a:rPr lang="ru-RU" sz="2600" dirty="0">
                <a:solidFill>
                  <a:schemeClr val="tx1">
                    <a:lumMod val="95000"/>
                    <a:lumOff val="5000"/>
                  </a:schemeClr>
                </a:solidFill>
                <a:latin typeface="Times New Roman" pitchFamily="18" charset="0"/>
                <a:cs typeface="Times New Roman" pitchFamily="18" charset="0"/>
              </a:rPr>
              <a:t> </a:t>
            </a:r>
            <a:r>
              <a:rPr lang="ru-RU" sz="2600" dirty="0" err="1">
                <a:solidFill>
                  <a:schemeClr val="tx1">
                    <a:lumMod val="95000"/>
                    <a:lumOff val="5000"/>
                  </a:schemeClr>
                </a:solidFill>
                <a:latin typeface="Times New Roman" pitchFamily="18" charset="0"/>
                <a:cs typeface="Times New Roman" pitchFamily="18" charset="0"/>
              </a:rPr>
              <a:t>танымдық</a:t>
            </a:r>
            <a:r>
              <a:rPr lang="ru-RU" sz="2600" dirty="0">
                <a:solidFill>
                  <a:schemeClr val="tx1">
                    <a:lumMod val="95000"/>
                    <a:lumOff val="5000"/>
                  </a:schemeClr>
                </a:solidFill>
                <a:latin typeface="Times New Roman" pitchFamily="18" charset="0"/>
                <a:cs typeface="Times New Roman" pitchFamily="18" charset="0"/>
              </a:rPr>
              <a:t> </a:t>
            </a:r>
            <a:r>
              <a:rPr lang="ru-RU" sz="2600" dirty="0" err="1">
                <a:solidFill>
                  <a:schemeClr val="tx1">
                    <a:lumMod val="95000"/>
                    <a:lumOff val="5000"/>
                  </a:schemeClr>
                </a:solidFill>
                <a:latin typeface="Times New Roman" pitchFamily="18" charset="0"/>
                <a:cs typeface="Times New Roman" pitchFamily="18" charset="0"/>
              </a:rPr>
              <a:t>процестерге</a:t>
            </a:r>
            <a:r>
              <a:rPr lang="ru-RU" sz="2600" dirty="0">
                <a:solidFill>
                  <a:schemeClr val="tx1">
                    <a:lumMod val="95000"/>
                    <a:lumOff val="5000"/>
                  </a:schemeClr>
                </a:solidFill>
                <a:latin typeface="Times New Roman" pitchFamily="18" charset="0"/>
                <a:cs typeface="Times New Roman" pitchFamily="18" charset="0"/>
              </a:rPr>
              <a:t> </a:t>
            </a:r>
            <a:r>
              <a:rPr lang="ru-RU" sz="2600" dirty="0" err="1">
                <a:solidFill>
                  <a:schemeClr val="tx1">
                    <a:lumMod val="95000"/>
                    <a:lumOff val="5000"/>
                  </a:schemeClr>
                </a:solidFill>
                <a:latin typeface="Times New Roman" pitchFamily="18" charset="0"/>
                <a:cs typeface="Times New Roman" pitchFamily="18" charset="0"/>
              </a:rPr>
              <a:t>әсер</a:t>
            </a:r>
            <a:r>
              <a:rPr lang="ru-RU" sz="2600" dirty="0">
                <a:solidFill>
                  <a:schemeClr val="tx1">
                    <a:lumMod val="95000"/>
                    <a:lumOff val="5000"/>
                  </a:schemeClr>
                </a:solidFill>
                <a:latin typeface="Times New Roman" pitchFamily="18" charset="0"/>
                <a:cs typeface="Times New Roman" pitchFamily="18" charset="0"/>
              </a:rPr>
              <a:t> </a:t>
            </a:r>
            <a:r>
              <a:rPr lang="ru-RU" sz="2600" dirty="0" err="1">
                <a:solidFill>
                  <a:schemeClr val="tx1">
                    <a:lumMod val="95000"/>
                    <a:lumOff val="5000"/>
                  </a:schemeClr>
                </a:solidFill>
                <a:latin typeface="Times New Roman" pitchFamily="18" charset="0"/>
                <a:cs typeface="Times New Roman" pitchFamily="18" charset="0"/>
              </a:rPr>
              <a:t>ету</a:t>
            </a:r>
            <a:r>
              <a:rPr lang="ru-RU" sz="2600" dirty="0">
                <a:solidFill>
                  <a:schemeClr val="tx1">
                    <a:lumMod val="95000"/>
                    <a:lumOff val="5000"/>
                  </a:schemeClr>
                </a:solidFill>
                <a:latin typeface="Times New Roman" pitchFamily="18" charset="0"/>
                <a:cs typeface="Times New Roman" pitchFamily="18" charset="0"/>
              </a:rPr>
              <a:t> </a:t>
            </a:r>
            <a:r>
              <a:rPr lang="ru-RU" sz="2600" dirty="0" err="1">
                <a:solidFill>
                  <a:schemeClr val="tx1">
                    <a:lumMod val="95000"/>
                    <a:lumOff val="5000"/>
                  </a:schemeClr>
                </a:solidFill>
                <a:latin typeface="Times New Roman" pitchFamily="18" charset="0"/>
                <a:cs typeface="Times New Roman" pitchFamily="18" charset="0"/>
              </a:rPr>
              <a:t>функциясын</a:t>
            </a:r>
            <a:r>
              <a:rPr lang="ru-RU" sz="2600" dirty="0">
                <a:solidFill>
                  <a:schemeClr val="tx1">
                    <a:lumMod val="95000"/>
                    <a:lumOff val="5000"/>
                  </a:schemeClr>
                </a:solidFill>
                <a:latin typeface="Times New Roman" pitchFamily="18" charset="0"/>
                <a:cs typeface="Times New Roman" pitchFamily="18" charset="0"/>
              </a:rPr>
              <a:t> </a:t>
            </a:r>
            <a:r>
              <a:rPr lang="ru-RU" sz="2600" dirty="0" err="1">
                <a:solidFill>
                  <a:schemeClr val="tx1">
                    <a:lumMod val="95000"/>
                    <a:lumOff val="5000"/>
                  </a:schemeClr>
                </a:solidFill>
                <a:latin typeface="Times New Roman" pitchFamily="18" charset="0"/>
                <a:cs typeface="Times New Roman" pitchFamily="18" charset="0"/>
              </a:rPr>
              <a:t>атқарады</a:t>
            </a:r>
            <a:r>
              <a:rPr lang="ru-RU" sz="2600" dirty="0">
                <a:solidFill>
                  <a:schemeClr val="tx1">
                    <a:lumMod val="95000"/>
                    <a:lumOff val="5000"/>
                  </a:schemeClr>
                </a:solidFill>
                <a:latin typeface="Times New Roman" pitchFamily="18" charset="0"/>
                <a:cs typeface="Times New Roman" pitchFamily="18" charset="0"/>
              </a:rPr>
              <a:t>. </a:t>
            </a:r>
          </a:p>
          <a:p>
            <a:pPr marL="45720" indent="0">
              <a:buNone/>
            </a:pPr>
            <a:r>
              <a:rPr lang="ru-RU" sz="2600" dirty="0" smtClean="0">
                <a:solidFill>
                  <a:schemeClr val="tx1">
                    <a:lumMod val="95000"/>
                    <a:lumOff val="5000"/>
                  </a:schemeClr>
                </a:solidFill>
                <a:latin typeface="Times New Roman" pitchFamily="18" charset="0"/>
                <a:cs typeface="Times New Roman" pitchFamily="18" charset="0"/>
              </a:rPr>
              <a:t>    </a:t>
            </a:r>
            <a:r>
              <a:rPr lang="ru-RU" sz="2600" dirty="0" err="1" smtClean="0">
                <a:solidFill>
                  <a:schemeClr val="tx1">
                    <a:lumMod val="95000"/>
                    <a:lumOff val="5000"/>
                  </a:schemeClr>
                </a:solidFill>
                <a:latin typeface="Times New Roman" pitchFamily="18" charset="0"/>
                <a:cs typeface="Times New Roman" pitchFamily="18" charset="0"/>
              </a:rPr>
              <a:t>Эмоциялар</a:t>
            </a:r>
            <a:r>
              <a:rPr lang="ru-RU" sz="2600" dirty="0" smtClean="0">
                <a:solidFill>
                  <a:schemeClr val="tx1">
                    <a:lumMod val="95000"/>
                    <a:lumOff val="5000"/>
                  </a:schemeClr>
                </a:solidFill>
                <a:latin typeface="Times New Roman" pitchFamily="18" charset="0"/>
                <a:cs typeface="Times New Roman" pitchFamily="18" charset="0"/>
              </a:rPr>
              <a:t> </a:t>
            </a:r>
            <a:r>
              <a:rPr lang="ru-RU" sz="2600" dirty="0" err="1">
                <a:solidFill>
                  <a:schemeClr val="tx1">
                    <a:lumMod val="95000"/>
                    <a:lumOff val="5000"/>
                  </a:schemeClr>
                </a:solidFill>
                <a:latin typeface="Times New Roman" pitchFamily="18" charset="0"/>
                <a:cs typeface="Times New Roman" pitchFamily="18" charset="0"/>
              </a:rPr>
              <a:t>iшкi</a:t>
            </a:r>
            <a:r>
              <a:rPr lang="ru-RU" sz="2600" dirty="0">
                <a:solidFill>
                  <a:schemeClr val="tx1">
                    <a:lumMod val="95000"/>
                    <a:lumOff val="5000"/>
                  </a:schemeClr>
                </a:solidFill>
                <a:latin typeface="Times New Roman" pitchFamily="18" charset="0"/>
                <a:cs typeface="Times New Roman" pitchFamily="18" charset="0"/>
              </a:rPr>
              <a:t> </a:t>
            </a:r>
            <a:r>
              <a:rPr lang="ru-RU" sz="2600" dirty="0" err="1">
                <a:solidFill>
                  <a:schemeClr val="tx1">
                    <a:lumMod val="95000"/>
                    <a:lumOff val="5000"/>
                  </a:schemeClr>
                </a:solidFill>
                <a:latin typeface="Times New Roman" pitchFamily="18" charset="0"/>
                <a:cs typeface="Times New Roman" pitchFamily="18" charset="0"/>
              </a:rPr>
              <a:t>психикалық</a:t>
            </a:r>
            <a:r>
              <a:rPr lang="ru-RU" sz="2600" dirty="0">
                <a:solidFill>
                  <a:schemeClr val="tx1">
                    <a:lumMod val="95000"/>
                    <a:lumOff val="5000"/>
                  </a:schemeClr>
                </a:solidFill>
                <a:latin typeface="Times New Roman" pitchFamily="18" charset="0"/>
                <a:cs typeface="Times New Roman" pitchFamily="18" charset="0"/>
              </a:rPr>
              <a:t> </a:t>
            </a:r>
            <a:r>
              <a:rPr lang="ru-RU" sz="2600" dirty="0" err="1">
                <a:solidFill>
                  <a:schemeClr val="tx1">
                    <a:lumMod val="95000"/>
                    <a:lumOff val="5000"/>
                  </a:schemeClr>
                </a:solidFill>
                <a:latin typeface="Times New Roman" pitchFamily="18" charset="0"/>
                <a:cs typeface="Times New Roman" pitchFamily="18" charset="0"/>
              </a:rPr>
              <a:t>процестер</a:t>
            </a:r>
            <a:r>
              <a:rPr lang="ru-RU" sz="2600" dirty="0">
                <a:solidFill>
                  <a:schemeClr val="tx1">
                    <a:lumMod val="95000"/>
                    <a:lumOff val="5000"/>
                  </a:schemeClr>
                </a:solidFill>
                <a:latin typeface="Times New Roman" pitchFamily="18" charset="0"/>
                <a:cs typeface="Times New Roman" pitchFamily="18" charset="0"/>
              </a:rPr>
              <a:t> </a:t>
            </a:r>
            <a:r>
              <a:rPr lang="ru-RU" sz="2600" dirty="0" err="1">
                <a:solidFill>
                  <a:schemeClr val="tx1">
                    <a:lumMod val="95000"/>
                    <a:lumOff val="5000"/>
                  </a:schemeClr>
                </a:solidFill>
                <a:latin typeface="Times New Roman" pitchFamily="18" charset="0"/>
                <a:cs typeface="Times New Roman" pitchFamily="18" charset="0"/>
              </a:rPr>
              <a:t>болып</a:t>
            </a:r>
            <a:r>
              <a:rPr lang="ru-RU" sz="2600" dirty="0">
                <a:solidFill>
                  <a:schemeClr val="tx1">
                    <a:lumMod val="95000"/>
                    <a:lumOff val="5000"/>
                  </a:schemeClr>
                </a:solidFill>
                <a:latin typeface="Times New Roman" pitchFamily="18" charset="0"/>
                <a:cs typeface="Times New Roman" pitchFamily="18" charset="0"/>
              </a:rPr>
              <a:t> </a:t>
            </a:r>
            <a:r>
              <a:rPr lang="ru-RU" sz="2600" dirty="0" err="1">
                <a:solidFill>
                  <a:schemeClr val="tx1">
                    <a:lumMod val="95000"/>
                    <a:lumOff val="5000"/>
                  </a:schemeClr>
                </a:solidFill>
                <a:latin typeface="Times New Roman" pitchFamily="18" charset="0"/>
                <a:cs typeface="Times New Roman" pitchFamily="18" charset="0"/>
              </a:rPr>
              <a:t>табылады</a:t>
            </a:r>
            <a:r>
              <a:rPr lang="ru-RU" sz="2600" dirty="0">
                <a:solidFill>
                  <a:schemeClr val="tx1">
                    <a:lumMod val="95000"/>
                    <a:lumOff val="5000"/>
                  </a:schemeClr>
                </a:solidFill>
                <a:latin typeface="Times New Roman" pitchFamily="18" charset="0"/>
                <a:cs typeface="Times New Roman" pitchFamily="18" charset="0"/>
              </a:rPr>
              <a:t>. </a:t>
            </a:r>
            <a:r>
              <a:rPr lang="ru-RU" sz="2600" dirty="0" err="1">
                <a:solidFill>
                  <a:schemeClr val="tx1">
                    <a:lumMod val="95000"/>
                    <a:lumOff val="5000"/>
                  </a:schemeClr>
                </a:solidFill>
                <a:latin typeface="Times New Roman" pitchFamily="18" charset="0"/>
                <a:cs typeface="Times New Roman" pitchFamily="18" charset="0"/>
              </a:rPr>
              <a:t>Бiрақта</a:t>
            </a:r>
            <a:r>
              <a:rPr lang="ru-RU" sz="2600" dirty="0">
                <a:solidFill>
                  <a:schemeClr val="tx1">
                    <a:lumMod val="95000"/>
                    <a:lumOff val="5000"/>
                  </a:schemeClr>
                </a:solidFill>
                <a:latin typeface="Times New Roman" pitchFamily="18" charset="0"/>
                <a:cs typeface="Times New Roman" pitchFamily="18" charset="0"/>
              </a:rPr>
              <a:t> </a:t>
            </a:r>
            <a:r>
              <a:rPr lang="ru-RU" sz="2600" dirty="0" err="1">
                <a:solidFill>
                  <a:schemeClr val="tx1">
                    <a:lumMod val="95000"/>
                    <a:lumOff val="5000"/>
                  </a:schemeClr>
                </a:solidFill>
                <a:latin typeface="Times New Roman" pitchFamily="18" charset="0"/>
                <a:cs typeface="Times New Roman" pitchFamily="18" charset="0"/>
              </a:rPr>
              <a:t>олар</a:t>
            </a:r>
            <a:r>
              <a:rPr lang="ru-RU" sz="2600" dirty="0">
                <a:solidFill>
                  <a:schemeClr val="tx1">
                    <a:lumMod val="95000"/>
                    <a:lumOff val="5000"/>
                  </a:schemeClr>
                </a:solidFill>
                <a:latin typeface="Times New Roman" pitchFamily="18" charset="0"/>
                <a:cs typeface="Times New Roman" pitchFamily="18" charset="0"/>
              </a:rPr>
              <a:t> </a:t>
            </a:r>
            <a:r>
              <a:rPr lang="ru-RU" sz="2600" dirty="0" err="1" smtClean="0">
                <a:solidFill>
                  <a:schemeClr val="tx1">
                    <a:lumMod val="95000"/>
                    <a:lumOff val="5000"/>
                  </a:schemeClr>
                </a:solidFill>
                <a:latin typeface="Times New Roman" pitchFamily="18" charset="0"/>
                <a:cs typeface="Times New Roman" pitchFamily="18" charset="0"/>
              </a:rPr>
              <a:t>сырттай</a:t>
            </a:r>
            <a:r>
              <a:rPr lang="ru-RU" sz="2600" dirty="0" smtClean="0">
                <a:solidFill>
                  <a:schemeClr val="tx1">
                    <a:lumMod val="95000"/>
                    <a:lumOff val="5000"/>
                  </a:schemeClr>
                </a:solidFill>
                <a:latin typeface="Times New Roman" pitchFamily="18" charset="0"/>
                <a:cs typeface="Times New Roman" pitchFamily="18" charset="0"/>
              </a:rPr>
              <a:t>: </a:t>
            </a:r>
            <a:r>
              <a:rPr lang="ru-RU" sz="2600" dirty="0" err="1">
                <a:solidFill>
                  <a:schemeClr val="tx1">
                    <a:lumMod val="95000"/>
                    <a:lumOff val="5000"/>
                  </a:schemeClr>
                </a:solidFill>
                <a:latin typeface="Times New Roman" pitchFamily="18" charset="0"/>
                <a:cs typeface="Times New Roman" pitchFamily="18" charset="0"/>
              </a:rPr>
              <a:t>мимикадан</a:t>
            </a:r>
            <a:r>
              <a:rPr lang="ru-RU" sz="2600" dirty="0">
                <a:solidFill>
                  <a:schemeClr val="tx1">
                    <a:lumMod val="95000"/>
                    <a:lumOff val="5000"/>
                  </a:schemeClr>
                </a:solidFill>
                <a:latin typeface="Times New Roman" pitchFamily="18" charset="0"/>
                <a:cs typeface="Times New Roman" pitchFamily="18" charset="0"/>
              </a:rPr>
              <a:t>, </a:t>
            </a:r>
            <a:r>
              <a:rPr lang="ru-RU" sz="2600" dirty="0" err="1">
                <a:solidFill>
                  <a:schemeClr val="tx1">
                    <a:lumMod val="95000"/>
                    <a:lumOff val="5000"/>
                  </a:schemeClr>
                </a:solidFill>
                <a:latin typeface="Times New Roman" pitchFamily="18" charset="0"/>
                <a:cs typeface="Times New Roman" pitchFamily="18" charset="0"/>
              </a:rPr>
              <a:t>көзқарасынан</a:t>
            </a:r>
            <a:r>
              <a:rPr lang="ru-RU" sz="2600" dirty="0">
                <a:solidFill>
                  <a:schemeClr val="tx1">
                    <a:lumMod val="95000"/>
                    <a:lumOff val="5000"/>
                  </a:schemeClr>
                </a:solidFill>
                <a:latin typeface="Times New Roman" pitchFamily="18" charset="0"/>
                <a:cs typeface="Times New Roman" pitchFamily="18" charset="0"/>
              </a:rPr>
              <a:t>, </a:t>
            </a:r>
            <a:r>
              <a:rPr lang="ru-RU" sz="2600" dirty="0" err="1">
                <a:solidFill>
                  <a:schemeClr val="tx1">
                    <a:lumMod val="95000"/>
                    <a:lumOff val="5000"/>
                  </a:schemeClr>
                </a:solidFill>
                <a:latin typeface="Times New Roman" pitchFamily="18" charset="0"/>
                <a:cs typeface="Times New Roman" pitchFamily="18" charset="0"/>
              </a:rPr>
              <a:t>әрекеттерден</a:t>
            </a:r>
            <a:r>
              <a:rPr lang="ru-RU" sz="2600" dirty="0">
                <a:solidFill>
                  <a:schemeClr val="tx1">
                    <a:lumMod val="95000"/>
                    <a:lumOff val="5000"/>
                  </a:schemeClr>
                </a:solidFill>
                <a:latin typeface="Times New Roman" pitchFamily="18" charset="0"/>
                <a:cs typeface="Times New Roman" pitchFamily="18" charset="0"/>
              </a:rPr>
              <a:t>, </a:t>
            </a:r>
            <a:r>
              <a:rPr lang="ru-RU" sz="2600" dirty="0" err="1">
                <a:solidFill>
                  <a:schemeClr val="tx1">
                    <a:lumMod val="95000"/>
                    <a:lumOff val="5000"/>
                  </a:schemeClr>
                </a:solidFill>
                <a:latin typeface="Times New Roman" pitchFamily="18" charset="0"/>
                <a:cs typeface="Times New Roman" pitchFamily="18" charset="0"/>
              </a:rPr>
              <a:t>қимылдан</a:t>
            </a:r>
            <a:r>
              <a:rPr lang="ru-RU" sz="2600" dirty="0">
                <a:solidFill>
                  <a:schemeClr val="tx1">
                    <a:lumMod val="95000"/>
                    <a:lumOff val="5000"/>
                  </a:schemeClr>
                </a:solidFill>
                <a:latin typeface="Times New Roman" pitchFamily="18" charset="0"/>
                <a:cs typeface="Times New Roman" pitchFamily="18" charset="0"/>
              </a:rPr>
              <a:t>, </a:t>
            </a:r>
            <a:r>
              <a:rPr lang="ru-RU" sz="2600" dirty="0" err="1">
                <a:solidFill>
                  <a:schemeClr val="tx1">
                    <a:lumMod val="95000"/>
                    <a:lumOff val="5000"/>
                  </a:schemeClr>
                </a:solidFill>
                <a:latin typeface="Times New Roman" pitchFamily="18" charset="0"/>
                <a:cs typeface="Times New Roman" pitchFamily="18" charset="0"/>
              </a:rPr>
              <a:t>елестен</a:t>
            </a:r>
            <a:r>
              <a:rPr lang="ru-RU" sz="2600" dirty="0">
                <a:solidFill>
                  <a:schemeClr val="tx1">
                    <a:lumMod val="95000"/>
                    <a:lumOff val="5000"/>
                  </a:schemeClr>
                </a:solidFill>
                <a:latin typeface="Times New Roman" pitchFamily="18" charset="0"/>
                <a:cs typeface="Times New Roman" pitchFamily="18" charset="0"/>
              </a:rPr>
              <a:t>, </a:t>
            </a:r>
            <a:r>
              <a:rPr lang="ru-RU" sz="2600" dirty="0" err="1">
                <a:solidFill>
                  <a:schemeClr val="tx1">
                    <a:lumMod val="95000"/>
                    <a:lumOff val="5000"/>
                  </a:schemeClr>
                </a:solidFill>
                <a:latin typeface="Times New Roman" pitchFamily="18" charset="0"/>
                <a:cs typeface="Times New Roman" pitchFamily="18" charset="0"/>
              </a:rPr>
              <a:t>интонациядан</a:t>
            </a:r>
            <a:r>
              <a:rPr lang="ru-RU" sz="2600" dirty="0">
                <a:solidFill>
                  <a:schemeClr val="tx1">
                    <a:lumMod val="95000"/>
                    <a:lumOff val="5000"/>
                  </a:schemeClr>
                </a:solidFill>
                <a:latin typeface="Times New Roman" pitchFamily="18" charset="0"/>
                <a:cs typeface="Times New Roman" pitchFamily="18" charset="0"/>
              </a:rPr>
              <a:t>  </a:t>
            </a:r>
            <a:r>
              <a:rPr lang="ru-RU" sz="2600" dirty="0" err="1">
                <a:solidFill>
                  <a:schemeClr val="tx1">
                    <a:lumMod val="95000"/>
                    <a:lumOff val="5000"/>
                  </a:schemeClr>
                </a:solidFill>
                <a:latin typeface="Times New Roman" pitchFamily="18" charset="0"/>
                <a:cs typeface="Times New Roman" pitchFamily="18" charset="0"/>
              </a:rPr>
              <a:t>және</a:t>
            </a:r>
            <a:r>
              <a:rPr lang="ru-RU" sz="2600" dirty="0">
                <a:solidFill>
                  <a:schemeClr val="tx1">
                    <a:lumMod val="95000"/>
                    <a:lumOff val="5000"/>
                  </a:schemeClr>
                </a:solidFill>
                <a:latin typeface="Times New Roman" pitchFamily="18" charset="0"/>
                <a:cs typeface="Times New Roman" pitchFamily="18" charset="0"/>
              </a:rPr>
              <a:t> </a:t>
            </a:r>
            <a:r>
              <a:rPr lang="ru-RU" sz="2600" dirty="0" err="1">
                <a:solidFill>
                  <a:schemeClr val="tx1">
                    <a:lumMod val="95000"/>
                    <a:lumOff val="5000"/>
                  </a:schemeClr>
                </a:solidFill>
                <a:latin typeface="Times New Roman" pitchFamily="18" charset="0"/>
                <a:cs typeface="Times New Roman" pitchFamily="18" charset="0"/>
              </a:rPr>
              <a:t>сөйлеудiң</a:t>
            </a:r>
            <a:r>
              <a:rPr lang="ru-RU" sz="2600" dirty="0">
                <a:solidFill>
                  <a:schemeClr val="tx1">
                    <a:lumMod val="95000"/>
                    <a:lumOff val="5000"/>
                  </a:schemeClr>
                </a:solidFill>
                <a:latin typeface="Times New Roman" pitchFamily="18" charset="0"/>
                <a:cs typeface="Times New Roman" pitchFamily="18" charset="0"/>
              </a:rPr>
              <a:t> </a:t>
            </a:r>
            <a:r>
              <a:rPr lang="ru-RU" sz="2600" dirty="0" err="1">
                <a:solidFill>
                  <a:schemeClr val="tx1">
                    <a:lumMod val="95000"/>
                    <a:lumOff val="5000"/>
                  </a:schemeClr>
                </a:solidFill>
                <a:latin typeface="Times New Roman" pitchFamily="18" charset="0"/>
                <a:cs typeface="Times New Roman" pitchFamily="18" charset="0"/>
              </a:rPr>
              <a:t>басқа</a:t>
            </a:r>
            <a:r>
              <a:rPr lang="ru-RU" sz="2600" dirty="0">
                <a:solidFill>
                  <a:schemeClr val="tx1">
                    <a:lumMod val="95000"/>
                    <a:lumOff val="5000"/>
                  </a:schemeClr>
                </a:solidFill>
                <a:latin typeface="Times New Roman" pitchFamily="18" charset="0"/>
                <a:cs typeface="Times New Roman" pitchFamily="18" charset="0"/>
              </a:rPr>
              <a:t> да </a:t>
            </a:r>
            <a:r>
              <a:rPr lang="ru-RU" sz="2600" dirty="0" err="1" smtClean="0">
                <a:solidFill>
                  <a:schemeClr val="tx1">
                    <a:lumMod val="95000"/>
                    <a:lumOff val="5000"/>
                  </a:schemeClr>
                </a:solidFill>
                <a:latin typeface="Times New Roman" pitchFamily="18" charset="0"/>
                <a:cs typeface="Times New Roman" pitchFamily="18" charset="0"/>
              </a:rPr>
              <a:t>ерекшелiктерiнен</a:t>
            </a:r>
            <a:r>
              <a:rPr lang="ru-RU" sz="2600" dirty="0" smtClean="0">
                <a:solidFill>
                  <a:schemeClr val="tx1">
                    <a:lumMod val="95000"/>
                    <a:lumOff val="5000"/>
                  </a:schemeClr>
                </a:solidFill>
                <a:latin typeface="Times New Roman" pitchFamily="18" charset="0"/>
                <a:cs typeface="Times New Roman" pitchFamily="18" charset="0"/>
              </a:rPr>
              <a:t> </a:t>
            </a:r>
            <a:r>
              <a:rPr lang="ru-RU" sz="2600" dirty="0" err="1" smtClean="0">
                <a:solidFill>
                  <a:schemeClr val="tx1">
                    <a:lumMod val="95000"/>
                    <a:lumOff val="5000"/>
                  </a:schemeClr>
                </a:solidFill>
                <a:latin typeface="Times New Roman" pitchFamily="18" charset="0"/>
                <a:cs typeface="Times New Roman" pitchFamily="18" charset="0"/>
              </a:rPr>
              <a:t>жақсы</a:t>
            </a:r>
            <a:r>
              <a:rPr lang="ru-RU" sz="2600" dirty="0" smtClean="0">
                <a:solidFill>
                  <a:schemeClr val="tx1">
                    <a:lumMod val="95000"/>
                    <a:lumOff val="5000"/>
                  </a:schemeClr>
                </a:solidFill>
                <a:latin typeface="Times New Roman" pitchFamily="18" charset="0"/>
                <a:cs typeface="Times New Roman" pitchFamily="18" charset="0"/>
              </a:rPr>
              <a:t> </a:t>
            </a:r>
            <a:r>
              <a:rPr lang="ru-RU" sz="2600" dirty="0" err="1">
                <a:solidFill>
                  <a:schemeClr val="tx1">
                    <a:lumMod val="95000"/>
                    <a:lumOff val="5000"/>
                  </a:schemeClr>
                </a:solidFill>
                <a:latin typeface="Times New Roman" pitchFamily="18" charset="0"/>
                <a:cs typeface="Times New Roman" pitchFamily="18" charset="0"/>
              </a:rPr>
              <a:t>көрiнедi</a:t>
            </a:r>
            <a:r>
              <a:rPr lang="ru-RU" sz="2600" dirty="0" smtClean="0">
                <a:solidFill>
                  <a:schemeClr val="tx1">
                    <a:lumMod val="95000"/>
                    <a:lumOff val="5000"/>
                  </a:schemeClr>
                </a:solidFill>
                <a:latin typeface="Times New Roman" pitchFamily="18" charset="0"/>
                <a:cs typeface="Times New Roman" pitchFamily="18" charset="0"/>
              </a:rPr>
              <a:t>.  </a:t>
            </a:r>
            <a:r>
              <a:rPr lang="ru-RU" sz="2600" dirty="0" err="1">
                <a:solidFill>
                  <a:schemeClr val="tx1">
                    <a:lumMod val="95000"/>
                    <a:lumOff val="5000"/>
                  </a:schemeClr>
                </a:solidFill>
                <a:latin typeface="Times New Roman" pitchFamily="18" charset="0"/>
                <a:cs typeface="Times New Roman" pitchFamily="18" charset="0"/>
              </a:rPr>
              <a:t>Бұл</a:t>
            </a:r>
            <a:r>
              <a:rPr lang="ru-RU" sz="2600" dirty="0">
                <a:solidFill>
                  <a:schemeClr val="tx1">
                    <a:lumMod val="95000"/>
                    <a:lumOff val="5000"/>
                  </a:schemeClr>
                </a:solidFill>
                <a:latin typeface="Times New Roman" pitchFamily="18" charset="0"/>
                <a:cs typeface="Times New Roman" pitchFamily="18" charset="0"/>
              </a:rPr>
              <a:t> </a:t>
            </a:r>
            <a:r>
              <a:rPr lang="ru-RU" sz="2600" dirty="0" err="1">
                <a:solidFill>
                  <a:schemeClr val="tx1">
                    <a:lumMod val="95000"/>
                    <a:lumOff val="5000"/>
                  </a:schemeClr>
                </a:solidFill>
                <a:latin typeface="Times New Roman" pitchFamily="18" charset="0"/>
                <a:cs typeface="Times New Roman" pitchFamily="18" charset="0"/>
              </a:rPr>
              <a:t>басқа</a:t>
            </a:r>
            <a:r>
              <a:rPr lang="ru-RU" sz="2600" dirty="0">
                <a:solidFill>
                  <a:schemeClr val="tx1">
                    <a:lumMod val="95000"/>
                    <a:lumOff val="5000"/>
                  </a:schemeClr>
                </a:solidFill>
                <a:latin typeface="Times New Roman" pitchFamily="18" charset="0"/>
                <a:cs typeface="Times New Roman" pitchFamily="18" charset="0"/>
              </a:rPr>
              <a:t> </a:t>
            </a:r>
            <a:r>
              <a:rPr lang="ru-RU" sz="2600" dirty="0" err="1">
                <a:solidFill>
                  <a:schemeClr val="tx1">
                    <a:lumMod val="95000"/>
                    <a:lumOff val="5000"/>
                  </a:schemeClr>
                </a:solidFill>
                <a:latin typeface="Times New Roman" pitchFamily="18" charset="0"/>
                <a:cs typeface="Times New Roman" pitchFamily="18" charset="0"/>
              </a:rPr>
              <a:t>адамдардың</a:t>
            </a:r>
            <a:r>
              <a:rPr lang="ru-RU" sz="2600" dirty="0">
                <a:solidFill>
                  <a:schemeClr val="tx1">
                    <a:lumMod val="95000"/>
                    <a:lumOff val="5000"/>
                  </a:schemeClr>
                </a:solidFill>
                <a:latin typeface="Times New Roman" pitchFamily="18" charset="0"/>
                <a:cs typeface="Times New Roman" pitchFamily="18" charset="0"/>
              </a:rPr>
              <a:t> </a:t>
            </a:r>
            <a:r>
              <a:rPr lang="ru-RU" sz="2600" dirty="0" err="1">
                <a:solidFill>
                  <a:schemeClr val="tx1">
                    <a:lumMod val="95000"/>
                    <a:lumOff val="5000"/>
                  </a:schemeClr>
                </a:solidFill>
                <a:latin typeface="Times New Roman" pitchFamily="18" charset="0"/>
                <a:cs typeface="Times New Roman" pitchFamily="18" charset="0"/>
              </a:rPr>
              <a:t>эмоциялық</a:t>
            </a:r>
            <a:r>
              <a:rPr lang="ru-RU" sz="2600" dirty="0">
                <a:solidFill>
                  <a:schemeClr val="tx1">
                    <a:lumMod val="95000"/>
                    <a:lumOff val="5000"/>
                  </a:schemeClr>
                </a:solidFill>
                <a:latin typeface="Times New Roman" pitchFamily="18" charset="0"/>
                <a:cs typeface="Times New Roman" pitchFamily="18" charset="0"/>
              </a:rPr>
              <a:t> </a:t>
            </a:r>
            <a:r>
              <a:rPr lang="ru-RU" sz="2600" dirty="0" err="1">
                <a:solidFill>
                  <a:schemeClr val="tx1">
                    <a:lumMod val="95000"/>
                    <a:lumOff val="5000"/>
                  </a:schemeClr>
                </a:solidFill>
                <a:latin typeface="Times New Roman" pitchFamily="18" charset="0"/>
                <a:cs typeface="Times New Roman" pitchFamily="18" charset="0"/>
              </a:rPr>
              <a:t>күйiн</a:t>
            </a:r>
            <a:r>
              <a:rPr lang="ru-RU" sz="2600" dirty="0">
                <a:solidFill>
                  <a:schemeClr val="tx1">
                    <a:lumMod val="95000"/>
                    <a:lumOff val="5000"/>
                  </a:schemeClr>
                </a:solidFill>
                <a:latin typeface="Times New Roman" pitchFamily="18" charset="0"/>
                <a:cs typeface="Times New Roman" pitchFamily="18" charset="0"/>
              </a:rPr>
              <a:t> </a:t>
            </a:r>
            <a:r>
              <a:rPr lang="ru-RU" sz="2600" dirty="0" err="1">
                <a:solidFill>
                  <a:schemeClr val="tx1">
                    <a:lumMod val="95000"/>
                    <a:lumOff val="5000"/>
                  </a:schemeClr>
                </a:solidFill>
                <a:latin typeface="Times New Roman" pitchFamily="18" charset="0"/>
                <a:cs typeface="Times New Roman" pitchFamily="18" charset="0"/>
              </a:rPr>
              <a:t>түсiнуге</a:t>
            </a:r>
            <a:r>
              <a:rPr lang="ru-RU" sz="2600" dirty="0">
                <a:solidFill>
                  <a:schemeClr val="tx1">
                    <a:lumMod val="95000"/>
                    <a:lumOff val="5000"/>
                  </a:schemeClr>
                </a:solidFill>
                <a:latin typeface="Times New Roman" pitchFamily="18" charset="0"/>
                <a:cs typeface="Times New Roman" pitchFamily="18" charset="0"/>
              </a:rPr>
              <a:t> </a:t>
            </a:r>
            <a:r>
              <a:rPr lang="ru-RU" sz="2600" dirty="0" err="1">
                <a:solidFill>
                  <a:schemeClr val="tx1">
                    <a:lumMod val="95000"/>
                    <a:lumOff val="5000"/>
                  </a:schemeClr>
                </a:solidFill>
                <a:latin typeface="Times New Roman" pitchFamily="18" charset="0"/>
                <a:cs typeface="Times New Roman" pitchFamily="18" charset="0"/>
              </a:rPr>
              <a:t>және</a:t>
            </a:r>
            <a:r>
              <a:rPr lang="ru-RU" sz="2600" dirty="0">
                <a:solidFill>
                  <a:schemeClr val="tx1">
                    <a:lumMod val="95000"/>
                    <a:lumOff val="5000"/>
                  </a:schemeClr>
                </a:solidFill>
                <a:latin typeface="Times New Roman" pitchFamily="18" charset="0"/>
                <a:cs typeface="Times New Roman" pitchFamily="18" charset="0"/>
              </a:rPr>
              <a:t> </a:t>
            </a:r>
            <a:r>
              <a:rPr lang="ru-RU" sz="2600" dirty="0" err="1">
                <a:solidFill>
                  <a:schemeClr val="tx1">
                    <a:lumMod val="95000"/>
                    <a:lumOff val="5000"/>
                  </a:schemeClr>
                </a:solidFill>
                <a:latin typeface="Times New Roman" pitchFamily="18" charset="0"/>
                <a:cs typeface="Times New Roman" pitchFamily="18" charset="0"/>
              </a:rPr>
              <a:t>олармен</a:t>
            </a:r>
            <a:r>
              <a:rPr lang="ru-RU" sz="2600" dirty="0">
                <a:solidFill>
                  <a:schemeClr val="tx1">
                    <a:lumMod val="95000"/>
                    <a:lumOff val="5000"/>
                  </a:schemeClr>
                </a:solidFill>
                <a:latin typeface="Times New Roman" pitchFamily="18" charset="0"/>
                <a:cs typeface="Times New Roman" pitchFamily="18" charset="0"/>
              </a:rPr>
              <a:t> </a:t>
            </a:r>
            <a:r>
              <a:rPr lang="ru-RU" sz="2600" dirty="0" err="1">
                <a:solidFill>
                  <a:schemeClr val="tx1">
                    <a:lumMod val="95000"/>
                    <a:lumOff val="5000"/>
                  </a:schemeClr>
                </a:solidFill>
                <a:latin typeface="Times New Roman" pitchFamily="18" charset="0"/>
                <a:cs typeface="Times New Roman" pitchFamily="18" charset="0"/>
              </a:rPr>
              <a:t>нәтижелi</a:t>
            </a:r>
            <a:r>
              <a:rPr lang="ru-RU" sz="2600" dirty="0">
                <a:solidFill>
                  <a:schemeClr val="tx1">
                    <a:lumMod val="95000"/>
                    <a:lumOff val="5000"/>
                  </a:schemeClr>
                </a:solidFill>
                <a:latin typeface="Times New Roman" pitchFamily="18" charset="0"/>
                <a:cs typeface="Times New Roman" pitchFamily="18" charset="0"/>
              </a:rPr>
              <a:t> </a:t>
            </a:r>
            <a:r>
              <a:rPr lang="ru-RU" sz="2600" dirty="0" err="1">
                <a:solidFill>
                  <a:schemeClr val="tx1">
                    <a:lumMod val="95000"/>
                    <a:lumOff val="5000"/>
                  </a:schemeClr>
                </a:solidFill>
                <a:latin typeface="Times New Roman" pitchFamily="18" charset="0"/>
                <a:cs typeface="Times New Roman" pitchFamily="18" charset="0"/>
              </a:rPr>
              <a:t>қарым-қатынас</a:t>
            </a:r>
            <a:r>
              <a:rPr lang="ru-RU" sz="2600" dirty="0">
                <a:solidFill>
                  <a:schemeClr val="tx1">
                    <a:lumMod val="95000"/>
                    <a:lumOff val="5000"/>
                  </a:schemeClr>
                </a:solidFill>
                <a:latin typeface="Times New Roman" pitchFamily="18" charset="0"/>
                <a:cs typeface="Times New Roman" pitchFamily="18" charset="0"/>
              </a:rPr>
              <a:t> </a:t>
            </a:r>
            <a:r>
              <a:rPr lang="ru-RU" sz="2600" dirty="0" err="1">
                <a:solidFill>
                  <a:schemeClr val="tx1">
                    <a:lumMod val="95000"/>
                    <a:lumOff val="5000"/>
                  </a:schemeClr>
                </a:solidFill>
                <a:latin typeface="Times New Roman" pitchFamily="18" charset="0"/>
                <a:cs typeface="Times New Roman" pitchFamily="18" charset="0"/>
              </a:rPr>
              <a:t>жасауға</a:t>
            </a:r>
            <a:r>
              <a:rPr lang="ru-RU" sz="2600" dirty="0">
                <a:solidFill>
                  <a:schemeClr val="tx1">
                    <a:lumMod val="95000"/>
                    <a:lumOff val="5000"/>
                  </a:schemeClr>
                </a:solidFill>
                <a:latin typeface="Times New Roman" pitchFamily="18" charset="0"/>
                <a:cs typeface="Times New Roman" pitchFamily="18" charset="0"/>
              </a:rPr>
              <a:t> </a:t>
            </a:r>
            <a:r>
              <a:rPr lang="ru-RU" sz="2600" dirty="0" err="1">
                <a:solidFill>
                  <a:schemeClr val="tx1">
                    <a:lumMod val="95000"/>
                    <a:lumOff val="5000"/>
                  </a:schemeClr>
                </a:solidFill>
                <a:latin typeface="Times New Roman" pitchFamily="18" charset="0"/>
                <a:cs typeface="Times New Roman" pitchFamily="18" charset="0"/>
              </a:rPr>
              <a:t>мүмкiндiк</a:t>
            </a:r>
            <a:r>
              <a:rPr lang="ru-RU" sz="2600" dirty="0">
                <a:solidFill>
                  <a:schemeClr val="tx1">
                    <a:lumMod val="95000"/>
                    <a:lumOff val="5000"/>
                  </a:schemeClr>
                </a:solidFill>
                <a:latin typeface="Times New Roman" pitchFamily="18" charset="0"/>
                <a:cs typeface="Times New Roman" pitchFamily="18" charset="0"/>
              </a:rPr>
              <a:t> </a:t>
            </a:r>
            <a:r>
              <a:rPr lang="ru-RU" sz="2600" dirty="0" err="1">
                <a:solidFill>
                  <a:schemeClr val="tx1">
                    <a:lumMod val="95000"/>
                    <a:lumOff val="5000"/>
                  </a:schemeClr>
                </a:solidFill>
                <a:latin typeface="Times New Roman" pitchFamily="18" charset="0"/>
                <a:cs typeface="Times New Roman" pitchFamily="18" charset="0"/>
              </a:rPr>
              <a:t>бередi</a:t>
            </a:r>
            <a:r>
              <a:rPr lang="ru-RU" sz="2600" dirty="0">
                <a:solidFill>
                  <a:schemeClr val="tx1">
                    <a:lumMod val="95000"/>
                    <a:lumOff val="5000"/>
                  </a:schemeClr>
                </a:solidFill>
                <a:latin typeface="Times New Roman" pitchFamily="18" charset="0"/>
                <a:cs typeface="Times New Roman" pitchFamily="18" charset="0"/>
              </a:rPr>
              <a:t>.</a:t>
            </a:r>
          </a:p>
        </p:txBody>
      </p:sp>
    </p:spTree>
    <p:extLst>
      <p:ext uri="{BB962C8B-B14F-4D97-AF65-F5344CB8AC3E}">
        <p14:creationId xmlns:p14="http://schemas.microsoft.com/office/powerpoint/2010/main" val="25077040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395536" y="1772816"/>
            <a:ext cx="8208912" cy="4104456"/>
          </a:xfrm>
        </p:spPr>
        <p:txBody>
          <a:bodyPr>
            <a:noAutofit/>
          </a:bodyPr>
          <a:lstStyle/>
          <a:p>
            <a:pPr marL="45720" indent="0" algn="just">
              <a:buNone/>
            </a:pPr>
            <a:r>
              <a:rPr lang="ru-RU" sz="2800" b="1" dirty="0" smtClean="0">
                <a:solidFill>
                  <a:schemeClr val="bg2">
                    <a:lumMod val="10000"/>
                  </a:schemeClr>
                </a:solidFill>
                <a:latin typeface="Times New Roman" pitchFamily="18" charset="0"/>
                <a:cs typeface="Times New Roman" pitchFamily="18" charset="0"/>
              </a:rPr>
              <a:t>      </a:t>
            </a:r>
            <a:r>
              <a:rPr lang="ru-RU" sz="2800" b="1" dirty="0" err="1" smtClean="0">
                <a:solidFill>
                  <a:schemeClr val="bg2">
                    <a:lumMod val="10000"/>
                  </a:schemeClr>
                </a:solidFill>
                <a:latin typeface="Times New Roman" pitchFamily="18" charset="0"/>
                <a:cs typeface="Times New Roman" pitchFamily="18" charset="0"/>
              </a:rPr>
              <a:t>Қуаныш</a:t>
            </a:r>
            <a:r>
              <a:rPr lang="ru-RU" sz="2800" b="1" dirty="0" smtClean="0">
                <a:solidFill>
                  <a:schemeClr val="bg2">
                    <a:lumMod val="10000"/>
                  </a:schemeClr>
                </a:solidFill>
                <a:latin typeface="Times New Roman" pitchFamily="18" charset="0"/>
                <a:cs typeface="Times New Roman" pitchFamily="18" charset="0"/>
              </a:rPr>
              <a:t> </a:t>
            </a:r>
            <a:r>
              <a:rPr lang="ru-RU" sz="2800" dirty="0">
                <a:solidFill>
                  <a:schemeClr val="bg2">
                    <a:lumMod val="10000"/>
                  </a:schemeClr>
                </a:solidFill>
                <a:latin typeface="Times New Roman" pitchFamily="18" charset="0"/>
                <a:cs typeface="Times New Roman" pitchFamily="18" charset="0"/>
              </a:rPr>
              <a:t>- орындалуы күм</a:t>
            </a:r>
            <a:r>
              <a:rPr lang="en-US" sz="2800" dirty="0">
                <a:solidFill>
                  <a:schemeClr val="bg2">
                    <a:lumMod val="10000"/>
                  </a:schemeClr>
                </a:solidFill>
                <a:latin typeface="Times New Roman" pitchFamily="18" charset="0"/>
                <a:cs typeface="Times New Roman" pitchFamily="18" charset="0"/>
              </a:rPr>
              <a:t>ə</a:t>
            </a:r>
            <a:r>
              <a:rPr lang="ru-RU" sz="2800" dirty="0">
                <a:solidFill>
                  <a:schemeClr val="bg2">
                    <a:lumMod val="10000"/>
                  </a:schemeClr>
                </a:solidFill>
                <a:latin typeface="Times New Roman" pitchFamily="18" charset="0"/>
                <a:cs typeface="Times New Roman" pitchFamily="18" charset="0"/>
              </a:rPr>
              <a:t>нд</a:t>
            </a:r>
            <a:r>
              <a:rPr lang="en-US" sz="2800" dirty="0">
                <a:solidFill>
                  <a:schemeClr val="bg2">
                    <a:lumMod val="10000"/>
                  </a:schemeClr>
                </a:solidFill>
                <a:latin typeface="Times New Roman" pitchFamily="18" charset="0"/>
                <a:cs typeface="Times New Roman" pitchFamily="18" charset="0"/>
              </a:rPr>
              <a:t>i </a:t>
            </a:r>
            <a:r>
              <a:rPr lang="ru-RU" sz="2800" dirty="0">
                <a:solidFill>
                  <a:schemeClr val="bg2">
                    <a:lumMod val="10000"/>
                  </a:schemeClr>
                </a:solidFill>
                <a:latin typeface="Times New Roman" pitchFamily="18" charset="0"/>
                <a:cs typeface="Times New Roman" pitchFamily="18" charset="0"/>
              </a:rPr>
              <a:t>болып тұрған қажет-т</a:t>
            </a:r>
            <a:r>
              <a:rPr lang="en-US" sz="2800" dirty="0">
                <a:solidFill>
                  <a:schemeClr val="bg2">
                    <a:lumMod val="10000"/>
                  </a:schemeClr>
                </a:solidFill>
                <a:latin typeface="Times New Roman" pitchFamily="18" charset="0"/>
                <a:cs typeface="Times New Roman" pitchFamily="18" charset="0"/>
              </a:rPr>
              <a:t>i</a:t>
            </a:r>
            <a:r>
              <a:rPr lang="ru-RU" sz="2800" dirty="0">
                <a:solidFill>
                  <a:schemeClr val="bg2">
                    <a:lumMod val="10000"/>
                  </a:schemeClr>
                </a:solidFill>
                <a:latin typeface="Times New Roman" pitchFamily="18" charset="0"/>
                <a:cs typeface="Times New Roman" pitchFamily="18" charset="0"/>
              </a:rPr>
              <a:t>л</a:t>
            </a:r>
            <a:r>
              <a:rPr lang="en-US" sz="2800" dirty="0">
                <a:solidFill>
                  <a:schemeClr val="bg2">
                    <a:lumMod val="10000"/>
                  </a:schemeClr>
                </a:solidFill>
                <a:latin typeface="Times New Roman" pitchFamily="18" charset="0"/>
                <a:cs typeface="Times New Roman" pitchFamily="18" charset="0"/>
              </a:rPr>
              <a:t>i</a:t>
            </a:r>
            <a:r>
              <a:rPr lang="ru-RU" sz="2800" dirty="0">
                <a:solidFill>
                  <a:schemeClr val="bg2">
                    <a:lumMod val="10000"/>
                  </a:schemeClr>
                </a:solidFill>
                <a:latin typeface="Times New Roman" pitchFamily="18" charset="0"/>
                <a:cs typeface="Times New Roman" pitchFamily="18" charset="0"/>
              </a:rPr>
              <a:t>кт</a:t>
            </a:r>
            <a:r>
              <a:rPr lang="en-US" sz="2800" dirty="0">
                <a:solidFill>
                  <a:schemeClr val="bg2">
                    <a:lumMod val="10000"/>
                  </a:schemeClr>
                </a:solidFill>
                <a:latin typeface="Times New Roman" pitchFamily="18" charset="0"/>
                <a:cs typeface="Times New Roman" pitchFamily="18" charset="0"/>
              </a:rPr>
              <a:t>i</a:t>
            </a:r>
            <a:r>
              <a:rPr lang="ru-RU" sz="2800" dirty="0">
                <a:solidFill>
                  <a:schemeClr val="bg2">
                    <a:lumMod val="10000"/>
                  </a:schemeClr>
                </a:solidFill>
                <a:latin typeface="Times New Roman" pitchFamily="18" charset="0"/>
                <a:cs typeface="Times New Roman" pitchFamily="18" charset="0"/>
              </a:rPr>
              <a:t>ң </a:t>
            </a:r>
            <a:r>
              <a:rPr lang="ru-RU" sz="2800" dirty="0" smtClean="0">
                <a:solidFill>
                  <a:schemeClr val="bg2">
                    <a:lumMod val="10000"/>
                  </a:schemeClr>
                </a:solidFill>
                <a:latin typeface="Times New Roman" pitchFamily="18" charset="0"/>
                <a:cs typeface="Times New Roman" pitchFamily="18" charset="0"/>
              </a:rPr>
              <a:t>толық қанағаттандырылуына </a:t>
            </a:r>
            <a:r>
              <a:rPr lang="ru-RU" sz="2800" dirty="0">
                <a:solidFill>
                  <a:schemeClr val="bg2">
                    <a:lumMod val="10000"/>
                  </a:schemeClr>
                </a:solidFill>
                <a:latin typeface="Times New Roman" pitchFamily="18" charset="0"/>
                <a:cs typeface="Times New Roman" pitchFamily="18" charset="0"/>
              </a:rPr>
              <a:t>байланысты туындайтын ұнамды эмоционалды күй.</a:t>
            </a:r>
          </a:p>
          <a:p>
            <a:pPr marL="45720" indent="0" algn="just">
              <a:buNone/>
            </a:pPr>
            <a:r>
              <a:rPr lang="en-US" sz="2800" b="1" dirty="0">
                <a:solidFill>
                  <a:schemeClr val="bg2">
                    <a:lumMod val="10000"/>
                  </a:schemeClr>
                </a:solidFill>
                <a:latin typeface="Times New Roman" pitchFamily="18" charset="0"/>
                <a:cs typeface="Times New Roman" pitchFamily="18" charset="0"/>
              </a:rPr>
              <a:t> </a:t>
            </a:r>
            <a:r>
              <a:rPr lang="en-US" sz="2800" b="1" dirty="0" smtClean="0">
                <a:solidFill>
                  <a:schemeClr val="bg2">
                    <a:lumMod val="10000"/>
                  </a:schemeClr>
                </a:solidFill>
                <a:latin typeface="Times New Roman" pitchFamily="18" charset="0"/>
                <a:cs typeface="Times New Roman" pitchFamily="18" charset="0"/>
              </a:rPr>
              <a:t>     </a:t>
            </a:r>
            <a:r>
              <a:rPr lang="ru-RU" sz="2800" b="1" dirty="0" err="1" smtClean="0">
                <a:solidFill>
                  <a:schemeClr val="bg2">
                    <a:lumMod val="10000"/>
                  </a:schemeClr>
                </a:solidFill>
                <a:latin typeface="Times New Roman" pitchFamily="18" charset="0"/>
                <a:cs typeface="Times New Roman" pitchFamily="18" charset="0"/>
              </a:rPr>
              <a:t>Таңдану</a:t>
            </a:r>
            <a:r>
              <a:rPr lang="ru-RU" sz="2800" b="1" dirty="0" smtClean="0">
                <a:solidFill>
                  <a:schemeClr val="bg2">
                    <a:lumMod val="10000"/>
                  </a:schemeClr>
                </a:solidFill>
                <a:latin typeface="Times New Roman" pitchFamily="18" charset="0"/>
                <a:cs typeface="Times New Roman" pitchFamily="18" charset="0"/>
              </a:rPr>
              <a:t> </a:t>
            </a:r>
            <a:r>
              <a:rPr lang="ru-RU" sz="2800" dirty="0">
                <a:solidFill>
                  <a:schemeClr val="bg2">
                    <a:lumMod val="10000"/>
                  </a:schemeClr>
                </a:solidFill>
                <a:latin typeface="Times New Roman" pitchFamily="18" charset="0"/>
                <a:cs typeface="Times New Roman" pitchFamily="18" charset="0"/>
              </a:rPr>
              <a:t>- күт</a:t>
            </a:r>
            <a:r>
              <a:rPr lang="en-US" sz="2800" dirty="0">
                <a:solidFill>
                  <a:schemeClr val="bg2">
                    <a:lumMod val="10000"/>
                  </a:schemeClr>
                </a:solidFill>
                <a:latin typeface="Times New Roman" pitchFamily="18" charset="0"/>
                <a:cs typeface="Times New Roman" pitchFamily="18" charset="0"/>
              </a:rPr>
              <a:t>i</a:t>
            </a:r>
            <a:r>
              <a:rPr lang="ru-RU" sz="2800" dirty="0">
                <a:solidFill>
                  <a:schemeClr val="bg2">
                    <a:lumMod val="10000"/>
                  </a:schemeClr>
                </a:solidFill>
                <a:latin typeface="Times New Roman" pitchFamily="18" charset="0"/>
                <a:cs typeface="Times New Roman" pitchFamily="18" charset="0"/>
              </a:rPr>
              <a:t>лмеген оқиғаға байланысты пайда болатын эмоциялық белг</a:t>
            </a:r>
            <a:r>
              <a:rPr lang="en-US" sz="2800" dirty="0">
                <a:solidFill>
                  <a:schemeClr val="bg2">
                    <a:lumMod val="10000"/>
                  </a:schemeClr>
                </a:solidFill>
                <a:latin typeface="Times New Roman" pitchFamily="18" charset="0"/>
                <a:cs typeface="Times New Roman" pitchFamily="18" charset="0"/>
              </a:rPr>
              <a:t>i</a:t>
            </a:r>
            <a:r>
              <a:rPr lang="en-US" sz="2800" dirty="0" smtClean="0">
                <a:solidFill>
                  <a:schemeClr val="bg2">
                    <a:lumMod val="10000"/>
                  </a:schemeClr>
                </a:solidFill>
                <a:latin typeface="Times New Roman" pitchFamily="18" charset="0"/>
                <a:cs typeface="Times New Roman" pitchFamily="18" charset="0"/>
              </a:rPr>
              <a:t>.</a:t>
            </a:r>
            <a:r>
              <a:rPr lang="ru-RU" sz="2800" dirty="0" smtClean="0">
                <a:solidFill>
                  <a:schemeClr val="bg2">
                    <a:lumMod val="10000"/>
                  </a:schemeClr>
                </a:solidFill>
                <a:latin typeface="Times New Roman" pitchFamily="18" charset="0"/>
                <a:cs typeface="Times New Roman" pitchFamily="18" charset="0"/>
              </a:rPr>
              <a:t> Таңдану </a:t>
            </a:r>
            <a:r>
              <a:rPr lang="ru-RU" sz="2800" dirty="0">
                <a:solidFill>
                  <a:schemeClr val="bg2">
                    <a:lumMod val="10000"/>
                  </a:schemeClr>
                </a:solidFill>
                <a:latin typeface="Times New Roman" pitchFamily="18" charset="0"/>
                <a:cs typeface="Times New Roman" pitchFamily="18" charset="0"/>
              </a:rPr>
              <a:t>бұрыннан бар сез</a:t>
            </a:r>
            <a:r>
              <a:rPr lang="en-US" sz="2800" dirty="0">
                <a:solidFill>
                  <a:schemeClr val="bg2">
                    <a:lumMod val="10000"/>
                  </a:schemeClr>
                </a:solidFill>
                <a:latin typeface="Times New Roman" pitchFamily="18" charset="0"/>
                <a:cs typeface="Times New Roman" pitchFamily="18" charset="0"/>
              </a:rPr>
              <a:t>i</a:t>
            </a:r>
            <a:r>
              <a:rPr lang="ru-RU" sz="2800" dirty="0">
                <a:solidFill>
                  <a:schemeClr val="bg2">
                    <a:lumMod val="10000"/>
                  </a:schemeClr>
                </a:solidFill>
                <a:latin typeface="Times New Roman" pitchFamily="18" charset="0"/>
                <a:cs typeface="Times New Roman" pitchFamily="18" charset="0"/>
              </a:rPr>
              <a:t>мдерд</a:t>
            </a:r>
            <a:r>
              <a:rPr lang="en-US" sz="2800" dirty="0">
                <a:solidFill>
                  <a:schemeClr val="bg2">
                    <a:lumMod val="10000"/>
                  </a:schemeClr>
                </a:solidFill>
                <a:latin typeface="Times New Roman" pitchFamily="18" charset="0"/>
                <a:cs typeface="Times New Roman" pitchFamily="18" charset="0"/>
              </a:rPr>
              <a:t>i </a:t>
            </a:r>
            <a:r>
              <a:rPr lang="ru-RU" sz="2800" dirty="0">
                <a:solidFill>
                  <a:schemeClr val="bg2">
                    <a:lumMod val="10000"/>
                  </a:schemeClr>
                </a:solidFill>
                <a:latin typeface="Times New Roman" pitchFamily="18" charset="0"/>
                <a:cs typeface="Times New Roman" pitchFamily="18" charset="0"/>
              </a:rPr>
              <a:t>тежейд</a:t>
            </a:r>
            <a:r>
              <a:rPr lang="en-US" sz="2800" dirty="0">
                <a:solidFill>
                  <a:schemeClr val="bg2">
                    <a:lumMod val="10000"/>
                  </a:schemeClr>
                </a:solidFill>
                <a:latin typeface="Times New Roman" pitchFamily="18" charset="0"/>
                <a:cs typeface="Times New Roman" pitchFamily="18" charset="0"/>
              </a:rPr>
              <a:t>i. </a:t>
            </a:r>
            <a:r>
              <a:rPr lang="ru-RU" sz="2800" dirty="0">
                <a:solidFill>
                  <a:schemeClr val="bg2">
                    <a:lumMod val="10000"/>
                  </a:schemeClr>
                </a:solidFill>
                <a:latin typeface="Times New Roman" pitchFamily="18" charset="0"/>
                <a:cs typeface="Times New Roman" pitchFamily="18" charset="0"/>
              </a:rPr>
              <a:t>Осыдан зей</a:t>
            </a:r>
            <a:r>
              <a:rPr lang="en-US" sz="2800" dirty="0">
                <a:solidFill>
                  <a:schemeClr val="bg2">
                    <a:lumMod val="10000"/>
                  </a:schemeClr>
                </a:solidFill>
                <a:latin typeface="Times New Roman" pitchFamily="18" charset="0"/>
                <a:cs typeface="Times New Roman" pitchFamily="18" charset="0"/>
              </a:rPr>
              <a:t>i</a:t>
            </a:r>
            <a:r>
              <a:rPr lang="ru-RU" sz="2800" dirty="0">
                <a:solidFill>
                  <a:schemeClr val="bg2">
                    <a:lumMod val="10000"/>
                  </a:schemeClr>
                </a:solidFill>
                <a:latin typeface="Times New Roman" pitchFamily="18" charset="0"/>
                <a:cs typeface="Times New Roman" pitchFamily="18" charset="0"/>
              </a:rPr>
              <a:t>н толығымен таңдануға </a:t>
            </a:r>
            <a:r>
              <a:rPr lang="ru-RU" sz="2800" dirty="0" smtClean="0">
                <a:solidFill>
                  <a:schemeClr val="bg2">
                    <a:lumMod val="10000"/>
                  </a:schemeClr>
                </a:solidFill>
                <a:latin typeface="Times New Roman" pitchFamily="18" charset="0"/>
                <a:cs typeface="Times New Roman" pitchFamily="18" charset="0"/>
              </a:rPr>
              <a:t>себеп болған </a:t>
            </a:r>
            <a:r>
              <a:rPr lang="ru-RU" sz="2800" dirty="0">
                <a:solidFill>
                  <a:schemeClr val="bg2">
                    <a:lumMod val="10000"/>
                  </a:schemeClr>
                </a:solidFill>
                <a:latin typeface="Times New Roman" pitchFamily="18" charset="0"/>
                <a:cs typeface="Times New Roman" pitchFamily="18" charset="0"/>
              </a:rPr>
              <a:t>нысанға ауысады, кей</a:t>
            </a:r>
            <a:r>
              <a:rPr lang="en-US" sz="2800" dirty="0">
                <a:solidFill>
                  <a:schemeClr val="bg2">
                    <a:lumMod val="10000"/>
                  </a:schemeClr>
                </a:solidFill>
                <a:latin typeface="Times New Roman" pitchFamily="18" charset="0"/>
                <a:cs typeface="Times New Roman" pitchFamily="18" charset="0"/>
              </a:rPr>
              <a:t>i</a:t>
            </a:r>
            <a:r>
              <a:rPr lang="ru-RU" sz="2800" dirty="0">
                <a:solidFill>
                  <a:schemeClr val="bg2">
                    <a:lumMod val="10000"/>
                  </a:schemeClr>
                </a:solidFill>
                <a:latin typeface="Times New Roman" pitchFamily="18" charset="0"/>
                <a:cs typeface="Times New Roman" pitchFamily="18" charset="0"/>
              </a:rPr>
              <a:t>н ол қызығушылық ниетке жол </a:t>
            </a:r>
            <a:r>
              <a:rPr lang="ru-RU" sz="2800" dirty="0" err="1">
                <a:solidFill>
                  <a:schemeClr val="bg2">
                    <a:lumMod val="10000"/>
                  </a:schemeClr>
                </a:solidFill>
                <a:latin typeface="Times New Roman" pitchFamily="18" charset="0"/>
                <a:cs typeface="Times New Roman" pitchFamily="18" charset="0"/>
              </a:rPr>
              <a:t>ашады</a:t>
            </a:r>
            <a:r>
              <a:rPr lang="ru-RU" sz="2800" dirty="0" smtClean="0">
                <a:solidFill>
                  <a:schemeClr val="bg2">
                    <a:lumMod val="10000"/>
                  </a:schemeClr>
                </a:solidFill>
                <a:latin typeface="Times New Roman" pitchFamily="18" charset="0"/>
                <a:cs typeface="Times New Roman" pitchFamily="18" charset="0"/>
              </a:rPr>
              <a:t>.</a:t>
            </a:r>
            <a:endParaRPr lang="ru-RU" sz="2800" dirty="0">
              <a:solidFill>
                <a:schemeClr val="bg2">
                  <a:lumMod val="10000"/>
                </a:schemeClr>
              </a:solidFill>
              <a:latin typeface="Times New Roman" pitchFamily="18" charset="0"/>
              <a:cs typeface="Times New Roman" pitchFamily="18" charset="0"/>
            </a:endParaRPr>
          </a:p>
        </p:txBody>
      </p:sp>
      <p:sp>
        <p:nvSpPr>
          <p:cNvPr id="2" name="Прямоугольник 1"/>
          <p:cNvSpPr/>
          <p:nvPr/>
        </p:nvSpPr>
        <p:spPr>
          <a:xfrm>
            <a:off x="971600" y="404664"/>
            <a:ext cx="7416824" cy="954107"/>
          </a:xfrm>
          <a:prstGeom prst="rect">
            <a:avLst/>
          </a:prstGeom>
        </p:spPr>
        <p:txBody>
          <a:bodyPr wrap="square">
            <a:spAutoFit/>
          </a:bodyPr>
          <a:lstStyle/>
          <a:p>
            <a:pPr algn="ctr"/>
            <a:r>
              <a:rPr lang="en-US" sz="2800" dirty="0">
                <a:latin typeface="Arial" panose="020B0604020202020204" pitchFamily="34" charset="0"/>
                <a:cs typeface="Arial" panose="020B0604020202020204" pitchFamily="34" charset="0"/>
              </a:rPr>
              <a:t>3. </a:t>
            </a:r>
            <a:r>
              <a:rPr lang="ru-RU" sz="2800" b="1" dirty="0" err="1">
                <a:latin typeface="Arial" panose="020B0604020202020204" pitchFamily="34" charset="0"/>
                <a:cs typeface="Arial" panose="020B0604020202020204" pitchFamily="34" charset="0"/>
              </a:rPr>
              <a:t>Эмоцияның</a:t>
            </a:r>
            <a:r>
              <a:rPr lang="ru-RU" sz="2800" b="1" dirty="0">
                <a:latin typeface="Arial" panose="020B0604020202020204" pitchFamily="34" charset="0"/>
                <a:cs typeface="Arial" panose="020B0604020202020204" pitchFamily="34" charset="0"/>
              </a:rPr>
              <a:t> </a:t>
            </a:r>
            <a:r>
              <a:rPr lang="ru-RU" sz="2800" b="1" dirty="0" err="1">
                <a:latin typeface="Arial" panose="020B0604020202020204" pitchFamily="34" charset="0"/>
                <a:cs typeface="Arial" panose="020B0604020202020204" pitchFamily="34" charset="0"/>
              </a:rPr>
              <a:t>формалары</a:t>
            </a:r>
            <a:r>
              <a:rPr lang="ru-RU" sz="2800" b="1" dirty="0">
                <a:latin typeface="Arial" panose="020B0604020202020204" pitchFamily="34" charset="0"/>
                <a:cs typeface="Arial" panose="020B0604020202020204" pitchFamily="34" charset="0"/>
              </a:rPr>
              <a:t> </a:t>
            </a:r>
            <a:r>
              <a:rPr lang="ru-RU" sz="2800" b="1" dirty="0" err="1">
                <a:latin typeface="Arial" panose="020B0604020202020204" pitchFamily="34" charset="0"/>
                <a:cs typeface="Arial" panose="020B0604020202020204" pitchFamily="34" charset="0"/>
              </a:rPr>
              <a:t>және</a:t>
            </a:r>
            <a:r>
              <a:rPr lang="ru-RU" sz="2800" b="1" dirty="0">
                <a:latin typeface="Arial" panose="020B0604020202020204" pitchFamily="34" charset="0"/>
                <a:cs typeface="Arial" panose="020B0604020202020204" pitchFamily="34" charset="0"/>
              </a:rPr>
              <a:t> </a:t>
            </a:r>
            <a:r>
              <a:rPr lang="ru-RU" sz="2800" b="1" dirty="0" err="1">
                <a:latin typeface="Arial" panose="020B0604020202020204" pitchFamily="34" charset="0"/>
                <a:cs typeface="Arial" panose="020B0604020202020204" pitchFamily="34" charset="0"/>
              </a:rPr>
              <a:t>негiзгi</a:t>
            </a:r>
            <a:r>
              <a:rPr lang="ru-RU" sz="2800" b="1" dirty="0">
                <a:latin typeface="Arial" panose="020B0604020202020204" pitchFamily="34" charset="0"/>
                <a:cs typeface="Arial" panose="020B0604020202020204" pitchFamily="34" charset="0"/>
              </a:rPr>
              <a:t> </a:t>
            </a:r>
            <a:r>
              <a:rPr lang="ru-RU" sz="2800" b="1" dirty="0" err="1" smtClean="0">
                <a:latin typeface="Arial" panose="020B0604020202020204" pitchFamily="34" charset="0"/>
                <a:cs typeface="Arial" panose="020B0604020202020204" pitchFamily="34" charset="0"/>
              </a:rPr>
              <a:t>түрлерi</a:t>
            </a:r>
            <a:endParaRPr lang="ru-RU" sz="2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91309820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251520" y="764704"/>
            <a:ext cx="8208912" cy="5472608"/>
          </a:xfrm>
        </p:spPr>
        <p:txBody>
          <a:bodyPr>
            <a:noAutofit/>
          </a:bodyPr>
          <a:lstStyle/>
          <a:p>
            <a:pPr marL="45720" indent="0" algn="just">
              <a:buNone/>
            </a:pPr>
            <a:r>
              <a:rPr lang="en-US" sz="2800" b="1" dirty="0" smtClean="0">
                <a:solidFill>
                  <a:schemeClr val="bg2">
                    <a:lumMod val="10000"/>
                  </a:schemeClr>
                </a:solidFill>
                <a:latin typeface="Times New Roman" pitchFamily="18" charset="0"/>
                <a:cs typeface="Times New Roman" pitchFamily="18" charset="0"/>
              </a:rPr>
              <a:t>     </a:t>
            </a:r>
            <a:r>
              <a:rPr lang="ru-RU" sz="2800" b="1" dirty="0" err="1" smtClean="0">
                <a:solidFill>
                  <a:schemeClr val="bg2">
                    <a:lumMod val="10000"/>
                  </a:schemeClr>
                </a:solidFill>
                <a:latin typeface="Times New Roman" pitchFamily="18" charset="0"/>
                <a:cs typeface="Times New Roman" pitchFamily="18" charset="0"/>
              </a:rPr>
              <a:t>Қас</a:t>
            </a:r>
            <a:r>
              <a:rPr lang="en-US" sz="2800" b="1" dirty="0" err="1" smtClean="0">
                <a:solidFill>
                  <a:schemeClr val="bg2">
                    <a:lumMod val="10000"/>
                  </a:schemeClr>
                </a:solidFill>
                <a:latin typeface="Times New Roman" pitchFamily="18" charset="0"/>
                <a:cs typeface="Times New Roman" pitchFamily="18" charset="0"/>
              </a:rPr>
              <a:t>i</a:t>
            </a:r>
            <a:r>
              <a:rPr lang="ru-RU" sz="2800" b="1" dirty="0" err="1" smtClean="0">
                <a:solidFill>
                  <a:schemeClr val="bg2">
                    <a:lumMod val="10000"/>
                  </a:schemeClr>
                </a:solidFill>
                <a:latin typeface="Times New Roman" pitchFamily="18" charset="0"/>
                <a:cs typeface="Times New Roman" pitchFamily="18" charset="0"/>
              </a:rPr>
              <a:t>рет</a:t>
            </a:r>
            <a:r>
              <a:rPr lang="ru-RU" sz="2800" b="1" dirty="0" smtClean="0">
                <a:solidFill>
                  <a:schemeClr val="bg2">
                    <a:lumMod val="10000"/>
                  </a:schemeClr>
                </a:solidFill>
                <a:latin typeface="Times New Roman" pitchFamily="18" charset="0"/>
                <a:cs typeface="Times New Roman" pitchFamily="18" charset="0"/>
              </a:rPr>
              <a:t> </a:t>
            </a:r>
            <a:r>
              <a:rPr lang="ru-RU" sz="2800" dirty="0" smtClean="0">
                <a:solidFill>
                  <a:schemeClr val="bg2">
                    <a:lumMod val="10000"/>
                  </a:schemeClr>
                </a:solidFill>
                <a:latin typeface="Times New Roman" pitchFamily="18" charset="0"/>
                <a:cs typeface="Times New Roman" pitchFamily="18" charset="0"/>
              </a:rPr>
              <a:t>- </a:t>
            </a:r>
            <a:r>
              <a:rPr lang="ru-RU" sz="2800" dirty="0" err="1" smtClean="0">
                <a:solidFill>
                  <a:schemeClr val="bg2">
                    <a:lumMod val="10000"/>
                  </a:schemeClr>
                </a:solidFill>
                <a:latin typeface="Times New Roman" pitchFamily="18" charset="0"/>
                <a:cs typeface="Times New Roman" pitchFamily="18" charset="0"/>
              </a:rPr>
              <a:t>алғашында</a:t>
            </a:r>
            <a:r>
              <a:rPr lang="ru-RU" sz="2800" dirty="0" smtClean="0">
                <a:solidFill>
                  <a:schemeClr val="bg2">
                    <a:lumMod val="10000"/>
                  </a:schemeClr>
                </a:solidFill>
                <a:latin typeface="Times New Roman" pitchFamily="18" charset="0"/>
                <a:cs typeface="Times New Roman" pitchFamily="18" charset="0"/>
              </a:rPr>
              <a:t> аз да </a:t>
            </a:r>
            <a:r>
              <a:rPr lang="ru-RU" sz="2800" dirty="0" err="1" smtClean="0">
                <a:solidFill>
                  <a:schemeClr val="bg2">
                    <a:lumMod val="10000"/>
                  </a:schemeClr>
                </a:solidFill>
                <a:latin typeface="Times New Roman" pitchFamily="18" charset="0"/>
                <a:cs typeface="Times New Roman" pitchFamily="18" charset="0"/>
              </a:rPr>
              <a:t>болса</a:t>
            </a:r>
            <a:r>
              <a:rPr lang="ru-RU" sz="2800" dirty="0" smtClean="0">
                <a:solidFill>
                  <a:schemeClr val="bg2">
                    <a:lumMod val="10000"/>
                  </a:schemeClr>
                </a:solidFill>
                <a:latin typeface="Times New Roman" pitchFamily="18" charset="0"/>
                <a:cs typeface="Times New Roman" pitchFamily="18" charset="0"/>
              </a:rPr>
              <a:t> сен</a:t>
            </a:r>
            <a:r>
              <a:rPr lang="en-US" sz="2800" dirty="0" err="1" smtClean="0">
                <a:solidFill>
                  <a:schemeClr val="bg2">
                    <a:lumMod val="10000"/>
                  </a:schemeClr>
                </a:solidFill>
                <a:latin typeface="Times New Roman" pitchFamily="18" charset="0"/>
                <a:cs typeface="Times New Roman" pitchFamily="18" charset="0"/>
              </a:rPr>
              <a:t>i</a:t>
            </a:r>
            <a:r>
              <a:rPr lang="ru-RU" sz="2800" dirty="0" smtClean="0">
                <a:solidFill>
                  <a:schemeClr val="bg2">
                    <a:lumMod val="10000"/>
                  </a:schemeClr>
                </a:solidFill>
                <a:latin typeface="Times New Roman" pitchFamily="18" charset="0"/>
                <a:cs typeface="Times New Roman" pitchFamily="18" charset="0"/>
              </a:rPr>
              <a:t>м </a:t>
            </a:r>
            <a:r>
              <a:rPr lang="ru-RU" sz="2800" dirty="0" err="1" smtClean="0">
                <a:solidFill>
                  <a:schemeClr val="bg2">
                    <a:lumMod val="10000"/>
                  </a:schemeClr>
                </a:solidFill>
                <a:latin typeface="Times New Roman" pitchFamily="18" charset="0"/>
                <a:cs typeface="Times New Roman" pitchFamily="18" charset="0"/>
              </a:rPr>
              <a:t>күтт</a:t>
            </a:r>
            <a:r>
              <a:rPr lang="en-US" sz="2800" dirty="0" err="1" smtClean="0">
                <a:solidFill>
                  <a:schemeClr val="bg2">
                    <a:lumMod val="10000"/>
                  </a:schemeClr>
                </a:solidFill>
                <a:latin typeface="Times New Roman" pitchFamily="18" charset="0"/>
                <a:cs typeface="Times New Roman" pitchFamily="18" charset="0"/>
              </a:rPr>
              <a:t>i</a:t>
            </a:r>
            <a:r>
              <a:rPr lang="ru-RU" sz="2800" dirty="0" err="1" smtClean="0">
                <a:solidFill>
                  <a:schemeClr val="bg2">
                    <a:lumMod val="10000"/>
                  </a:schemeClr>
                </a:solidFill>
                <a:latin typeface="Times New Roman" pitchFamily="18" charset="0"/>
                <a:cs typeface="Times New Roman" pitchFamily="18" charset="0"/>
              </a:rPr>
              <a:t>рген</a:t>
            </a:r>
            <a:r>
              <a:rPr lang="ru-RU" sz="2800" dirty="0" smtClean="0">
                <a:solidFill>
                  <a:schemeClr val="bg2">
                    <a:lumMod val="10000"/>
                  </a:schemeClr>
                </a:solidFill>
                <a:latin typeface="Times New Roman" pitchFamily="18" charset="0"/>
                <a:cs typeface="Times New Roman" pitchFamily="18" charset="0"/>
              </a:rPr>
              <a:t> </a:t>
            </a:r>
            <a:r>
              <a:rPr lang="ru-RU" sz="2800" dirty="0" err="1" smtClean="0">
                <a:solidFill>
                  <a:schemeClr val="bg2">
                    <a:lumMod val="10000"/>
                  </a:schemeClr>
                </a:solidFill>
                <a:latin typeface="Times New Roman" pitchFamily="18" charset="0"/>
                <a:cs typeface="Times New Roman" pitchFamily="18" charset="0"/>
              </a:rPr>
              <a:t>маңызды</a:t>
            </a:r>
            <a:r>
              <a:rPr lang="ru-RU" sz="2800" dirty="0" smtClean="0">
                <a:solidFill>
                  <a:schemeClr val="bg2">
                    <a:lumMod val="10000"/>
                  </a:schemeClr>
                </a:solidFill>
                <a:latin typeface="Times New Roman" pitchFamily="18" charset="0"/>
                <a:cs typeface="Times New Roman" pitchFamily="18" charset="0"/>
              </a:rPr>
              <a:t> </a:t>
            </a:r>
            <a:r>
              <a:rPr lang="ru-RU" sz="2800" dirty="0" err="1" smtClean="0">
                <a:solidFill>
                  <a:schemeClr val="bg2">
                    <a:lumMod val="10000"/>
                  </a:schemeClr>
                </a:solidFill>
                <a:latin typeface="Times New Roman" pitchFamily="18" charset="0"/>
                <a:cs typeface="Times New Roman" pitchFamily="18" charset="0"/>
              </a:rPr>
              <a:t>өм</a:t>
            </a:r>
            <a:r>
              <a:rPr lang="en-US" sz="2800" dirty="0" err="1" smtClean="0">
                <a:solidFill>
                  <a:schemeClr val="bg2">
                    <a:lumMod val="10000"/>
                  </a:schemeClr>
                </a:solidFill>
                <a:latin typeface="Times New Roman" pitchFamily="18" charset="0"/>
                <a:cs typeface="Times New Roman" pitchFamily="18" charset="0"/>
              </a:rPr>
              <a:t>i</a:t>
            </a:r>
            <a:r>
              <a:rPr lang="ru-RU" sz="2800" dirty="0" smtClean="0">
                <a:solidFill>
                  <a:schemeClr val="bg2">
                    <a:lumMod val="10000"/>
                  </a:schemeClr>
                </a:solidFill>
                <a:latin typeface="Times New Roman" pitchFamily="18" charset="0"/>
                <a:cs typeface="Times New Roman" pitchFamily="18" charset="0"/>
              </a:rPr>
              <a:t>р </a:t>
            </a:r>
            <a:r>
              <a:rPr lang="ru-RU" sz="2800" dirty="0" err="1" smtClean="0">
                <a:solidFill>
                  <a:schemeClr val="bg2">
                    <a:lumMod val="10000"/>
                  </a:schemeClr>
                </a:solidFill>
                <a:latin typeface="Times New Roman" pitchFamily="18" charset="0"/>
                <a:cs typeface="Times New Roman" pitchFamily="18" charset="0"/>
              </a:rPr>
              <a:t>қажетт</a:t>
            </a:r>
            <a:r>
              <a:rPr lang="en-US" sz="2800" dirty="0" err="1" smtClean="0">
                <a:solidFill>
                  <a:schemeClr val="bg2">
                    <a:lumMod val="10000"/>
                  </a:schemeClr>
                </a:solidFill>
                <a:latin typeface="Times New Roman" pitchFamily="18" charset="0"/>
                <a:cs typeface="Times New Roman" pitchFamily="18" charset="0"/>
              </a:rPr>
              <a:t>i</a:t>
            </a:r>
            <a:r>
              <a:rPr lang="ru-RU" sz="2800" dirty="0" smtClean="0">
                <a:solidFill>
                  <a:schemeClr val="bg2">
                    <a:lumMod val="10000"/>
                  </a:schemeClr>
                </a:solidFill>
                <a:latin typeface="Times New Roman" pitchFamily="18" charset="0"/>
                <a:cs typeface="Times New Roman" pitchFamily="18" charset="0"/>
              </a:rPr>
              <a:t>г</a:t>
            </a:r>
            <a:r>
              <a:rPr lang="en-US" sz="2800" dirty="0" err="1" smtClean="0">
                <a:solidFill>
                  <a:schemeClr val="bg2">
                    <a:lumMod val="10000"/>
                  </a:schemeClr>
                </a:solidFill>
                <a:latin typeface="Times New Roman" pitchFamily="18" charset="0"/>
                <a:cs typeface="Times New Roman" pitchFamily="18" charset="0"/>
              </a:rPr>
              <a:t>i</a:t>
            </a:r>
            <a:r>
              <a:rPr lang="ru-RU" sz="2800" dirty="0" smtClean="0">
                <a:solidFill>
                  <a:schemeClr val="bg2">
                    <a:lumMod val="10000"/>
                  </a:schemeClr>
                </a:solidFill>
                <a:latin typeface="Times New Roman" pitchFamily="18" charset="0"/>
                <a:cs typeface="Times New Roman" pitchFamily="18" charset="0"/>
              </a:rPr>
              <a:t>н</a:t>
            </a:r>
            <a:r>
              <a:rPr lang="en-US" sz="2800" dirty="0" err="1" smtClean="0">
                <a:solidFill>
                  <a:schemeClr val="bg2">
                    <a:lumMod val="10000"/>
                  </a:schemeClr>
                </a:solidFill>
                <a:latin typeface="Times New Roman" pitchFamily="18" charset="0"/>
                <a:cs typeface="Times New Roman" pitchFamily="18" charset="0"/>
              </a:rPr>
              <a:t>i</a:t>
            </a:r>
            <a:r>
              <a:rPr lang="ru-RU" sz="2800" dirty="0" smtClean="0">
                <a:solidFill>
                  <a:schemeClr val="bg2">
                    <a:lumMod val="10000"/>
                  </a:schemeClr>
                </a:solidFill>
                <a:latin typeface="Times New Roman" pitchFamily="18" charset="0"/>
                <a:cs typeface="Times New Roman" pitchFamily="18" charset="0"/>
              </a:rPr>
              <a:t>ң </a:t>
            </a:r>
            <a:r>
              <a:rPr lang="ru-RU" sz="2800" dirty="0" err="1" smtClean="0">
                <a:solidFill>
                  <a:schemeClr val="bg2">
                    <a:lumMod val="10000"/>
                  </a:schemeClr>
                </a:solidFill>
                <a:latin typeface="Times New Roman" pitchFamily="18" charset="0"/>
                <a:cs typeface="Times New Roman" pitchFamily="18" charset="0"/>
              </a:rPr>
              <a:t>орындалмауы</a:t>
            </a:r>
            <a:r>
              <a:rPr lang="ru-RU" sz="2800" dirty="0" smtClean="0">
                <a:solidFill>
                  <a:schemeClr val="bg2">
                    <a:lumMod val="10000"/>
                  </a:schemeClr>
                </a:solidFill>
                <a:latin typeface="Times New Roman" pitchFamily="18" charset="0"/>
                <a:cs typeface="Times New Roman" pitchFamily="18" charset="0"/>
              </a:rPr>
              <a:t> не </a:t>
            </a:r>
            <a:r>
              <a:rPr lang="ru-RU" sz="2800" dirty="0" err="1" smtClean="0">
                <a:solidFill>
                  <a:schemeClr val="bg2">
                    <a:lumMod val="10000"/>
                  </a:schemeClr>
                </a:solidFill>
                <a:latin typeface="Times New Roman" pitchFamily="18" charset="0"/>
                <a:cs typeface="Times New Roman" pitchFamily="18" charset="0"/>
              </a:rPr>
              <a:t>оның</a:t>
            </a:r>
            <a:r>
              <a:rPr lang="ru-RU" sz="2800" dirty="0" smtClean="0">
                <a:solidFill>
                  <a:schemeClr val="bg2">
                    <a:lumMod val="10000"/>
                  </a:schemeClr>
                </a:solidFill>
                <a:latin typeface="Times New Roman" pitchFamily="18" charset="0"/>
                <a:cs typeface="Times New Roman" pitchFamily="18" charset="0"/>
              </a:rPr>
              <a:t> </a:t>
            </a:r>
            <a:r>
              <a:rPr lang="ru-RU" sz="2800" dirty="0" err="1" smtClean="0">
                <a:solidFill>
                  <a:schemeClr val="bg2">
                    <a:lumMod val="10000"/>
                  </a:schemeClr>
                </a:solidFill>
                <a:latin typeface="Times New Roman" pitchFamily="18" charset="0"/>
                <a:cs typeface="Times New Roman" pitchFamily="18" charset="0"/>
              </a:rPr>
              <a:t>орындал-майтыны</a:t>
            </a:r>
            <a:r>
              <a:rPr lang="ru-RU" sz="2800" dirty="0" smtClean="0">
                <a:solidFill>
                  <a:schemeClr val="bg2">
                    <a:lumMod val="10000"/>
                  </a:schemeClr>
                </a:solidFill>
                <a:latin typeface="Times New Roman" pitchFamily="18" charset="0"/>
                <a:cs typeface="Times New Roman" pitchFamily="18" charset="0"/>
              </a:rPr>
              <a:t> </a:t>
            </a:r>
            <a:r>
              <a:rPr lang="ru-RU" sz="2800" dirty="0" err="1" smtClean="0">
                <a:solidFill>
                  <a:schemeClr val="bg2">
                    <a:lumMod val="10000"/>
                  </a:schemeClr>
                </a:solidFill>
                <a:latin typeface="Times New Roman" pitchFamily="18" charset="0"/>
                <a:cs typeface="Times New Roman" pitchFamily="18" charset="0"/>
              </a:rPr>
              <a:t>жөн</a:t>
            </a:r>
            <a:r>
              <a:rPr lang="en-US" sz="2800" dirty="0" err="1" smtClean="0">
                <a:solidFill>
                  <a:schemeClr val="bg2">
                    <a:lumMod val="10000"/>
                  </a:schemeClr>
                </a:solidFill>
                <a:latin typeface="Times New Roman" pitchFamily="18" charset="0"/>
                <a:cs typeface="Times New Roman" pitchFamily="18" charset="0"/>
              </a:rPr>
              <a:t>i</a:t>
            </a:r>
            <a:r>
              <a:rPr lang="ru-RU" sz="2800" dirty="0" err="1" smtClean="0">
                <a:solidFill>
                  <a:schemeClr val="bg2">
                    <a:lumMod val="10000"/>
                  </a:schemeClr>
                </a:solidFill>
                <a:latin typeface="Times New Roman" pitchFamily="18" charset="0"/>
                <a:cs typeface="Times New Roman" pitchFamily="18" charset="0"/>
              </a:rPr>
              <a:t>нде</a:t>
            </a:r>
            <a:r>
              <a:rPr lang="ru-RU" sz="2800" dirty="0" smtClean="0">
                <a:solidFill>
                  <a:schemeClr val="bg2">
                    <a:lumMod val="10000"/>
                  </a:schemeClr>
                </a:solidFill>
                <a:latin typeface="Times New Roman" pitchFamily="18" charset="0"/>
                <a:cs typeface="Times New Roman" pitchFamily="18" charset="0"/>
              </a:rPr>
              <a:t> </a:t>
            </a:r>
            <a:r>
              <a:rPr lang="ru-RU" sz="2800" dirty="0" err="1" smtClean="0">
                <a:solidFill>
                  <a:schemeClr val="bg2">
                    <a:lumMod val="10000"/>
                  </a:schemeClr>
                </a:solidFill>
                <a:latin typeface="Times New Roman" pitchFamily="18" charset="0"/>
                <a:cs typeface="Times New Roman" pitchFamily="18" charset="0"/>
              </a:rPr>
              <a:t>ақпарат</a:t>
            </a:r>
            <a:r>
              <a:rPr lang="ru-RU" sz="2800" dirty="0" smtClean="0">
                <a:solidFill>
                  <a:schemeClr val="bg2">
                    <a:lumMod val="10000"/>
                  </a:schemeClr>
                </a:solidFill>
                <a:latin typeface="Times New Roman" pitchFamily="18" charset="0"/>
                <a:cs typeface="Times New Roman" pitchFamily="18" charset="0"/>
              </a:rPr>
              <a:t> </a:t>
            </a:r>
            <a:r>
              <a:rPr lang="ru-RU" sz="2800" dirty="0" err="1" smtClean="0">
                <a:solidFill>
                  <a:schemeClr val="bg2">
                    <a:lumMod val="10000"/>
                  </a:schemeClr>
                </a:solidFill>
                <a:latin typeface="Times New Roman" pitchFamily="18" charset="0"/>
                <a:cs typeface="Times New Roman" pitchFamily="18" charset="0"/>
              </a:rPr>
              <a:t>алудан</a:t>
            </a:r>
            <a:r>
              <a:rPr lang="ru-RU" sz="2800" dirty="0" smtClean="0">
                <a:solidFill>
                  <a:schemeClr val="bg2">
                    <a:lumMod val="10000"/>
                  </a:schemeClr>
                </a:solidFill>
                <a:latin typeface="Times New Roman" pitchFamily="18" charset="0"/>
                <a:cs typeface="Times New Roman" pitchFamily="18" charset="0"/>
              </a:rPr>
              <a:t> </a:t>
            </a:r>
            <a:r>
              <a:rPr lang="ru-RU" sz="2800" dirty="0" err="1" smtClean="0">
                <a:solidFill>
                  <a:schemeClr val="bg2">
                    <a:lumMod val="10000"/>
                  </a:schemeClr>
                </a:solidFill>
                <a:latin typeface="Times New Roman" pitchFamily="18" charset="0"/>
                <a:cs typeface="Times New Roman" pitchFamily="18" charset="0"/>
              </a:rPr>
              <a:t>болатын</a:t>
            </a:r>
            <a:r>
              <a:rPr lang="ru-RU" sz="2800" dirty="0" smtClean="0">
                <a:solidFill>
                  <a:schemeClr val="bg2">
                    <a:lumMod val="10000"/>
                  </a:schemeClr>
                </a:solidFill>
                <a:latin typeface="Times New Roman" pitchFamily="18" charset="0"/>
                <a:cs typeface="Times New Roman" pitchFamily="18" charset="0"/>
              </a:rPr>
              <a:t> </a:t>
            </a:r>
            <a:r>
              <a:rPr lang="ru-RU" sz="2800" dirty="0" err="1" smtClean="0">
                <a:solidFill>
                  <a:schemeClr val="bg2">
                    <a:lumMod val="10000"/>
                  </a:schemeClr>
                </a:solidFill>
                <a:latin typeface="Times New Roman" pitchFamily="18" charset="0"/>
                <a:cs typeface="Times New Roman" pitchFamily="18" charset="0"/>
              </a:rPr>
              <a:t>жағымсыз</a:t>
            </a:r>
            <a:r>
              <a:rPr lang="ru-RU" sz="2800" dirty="0" smtClean="0">
                <a:solidFill>
                  <a:schemeClr val="bg2">
                    <a:lumMod val="10000"/>
                  </a:schemeClr>
                </a:solidFill>
                <a:latin typeface="Times New Roman" pitchFamily="18" charset="0"/>
                <a:cs typeface="Times New Roman" pitchFamily="18" charset="0"/>
              </a:rPr>
              <a:t>  </a:t>
            </a:r>
            <a:r>
              <a:rPr lang="ru-RU" sz="2800" dirty="0" err="1" smtClean="0">
                <a:solidFill>
                  <a:schemeClr val="bg2">
                    <a:lumMod val="10000"/>
                  </a:schemeClr>
                </a:solidFill>
                <a:latin typeface="Times New Roman" pitchFamily="18" charset="0"/>
                <a:cs typeface="Times New Roman" pitchFamily="18" charset="0"/>
              </a:rPr>
              <a:t>эмоциялық</a:t>
            </a:r>
            <a:r>
              <a:rPr lang="ru-RU" sz="2800" dirty="0" smtClean="0">
                <a:solidFill>
                  <a:schemeClr val="bg2">
                    <a:lumMod val="10000"/>
                  </a:schemeClr>
                </a:solidFill>
                <a:latin typeface="Times New Roman" pitchFamily="18" charset="0"/>
                <a:cs typeface="Times New Roman" pitchFamily="18" charset="0"/>
              </a:rPr>
              <a:t> </a:t>
            </a:r>
            <a:r>
              <a:rPr lang="ru-RU" sz="2800" dirty="0" err="1" smtClean="0">
                <a:solidFill>
                  <a:schemeClr val="bg2">
                    <a:lumMod val="10000"/>
                  </a:schemeClr>
                </a:solidFill>
                <a:latin typeface="Times New Roman" pitchFamily="18" charset="0"/>
                <a:cs typeface="Times New Roman" pitchFamily="18" charset="0"/>
              </a:rPr>
              <a:t>күй</a:t>
            </a:r>
            <a:r>
              <a:rPr lang="ru-RU" sz="2800" dirty="0" smtClean="0">
                <a:solidFill>
                  <a:schemeClr val="bg2">
                    <a:lumMod val="10000"/>
                  </a:schemeClr>
                </a:solidFill>
                <a:latin typeface="Times New Roman" pitchFamily="18" charset="0"/>
                <a:cs typeface="Times New Roman" pitchFamily="18" charset="0"/>
              </a:rPr>
              <a:t>.</a:t>
            </a:r>
            <a:endParaRPr lang="en-US" sz="2800" dirty="0" smtClean="0">
              <a:solidFill>
                <a:schemeClr val="bg2">
                  <a:lumMod val="10000"/>
                </a:schemeClr>
              </a:solidFill>
              <a:latin typeface="Times New Roman" pitchFamily="18" charset="0"/>
              <a:cs typeface="Times New Roman" pitchFamily="18" charset="0"/>
            </a:endParaRPr>
          </a:p>
          <a:p>
            <a:pPr marL="45720" indent="0" algn="just">
              <a:buNone/>
            </a:pPr>
            <a:r>
              <a:rPr lang="en-US" sz="2800" b="1" dirty="0" smtClean="0">
                <a:solidFill>
                  <a:schemeClr val="tx1">
                    <a:lumMod val="95000"/>
                    <a:lumOff val="5000"/>
                  </a:schemeClr>
                </a:solidFill>
                <a:latin typeface="Times New Roman" pitchFamily="18" charset="0"/>
                <a:cs typeface="Times New Roman" pitchFamily="18" charset="0"/>
              </a:rPr>
              <a:t>      </a:t>
            </a:r>
            <a:r>
              <a:rPr lang="ru-RU" sz="2800" b="1" dirty="0" err="1" smtClean="0">
                <a:solidFill>
                  <a:schemeClr val="tx1">
                    <a:lumMod val="95000"/>
                    <a:lumOff val="5000"/>
                  </a:schemeClr>
                </a:solidFill>
                <a:latin typeface="Times New Roman" pitchFamily="18" charset="0"/>
                <a:cs typeface="Times New Roman" pitchFamily="18" charset="0"/>
              </a:rPr>
              <a:t>Қаһар</a:t>
            </a:r>
            <a:r>
              <a:rPr lang="ru-RU" sz="2800" b="1" dirty="0" smtClean="0">
                <a:solidFill>
                  <a:schemeClr val="tx1">
                    <a:lumMod val="95000"/>
                    <a:lumOff val="5000"/>
                  </a:schemeClr>
                </a:solidFill>
                <a:latin typeface="Times New Roman" pitchFamily="18" charset="0"/>
                <a:cs typeface="Times New Roman" pitchFamily="18" charset="0"/>
              </a:rPr>
              <a:t> </a:t>
            </a:r>
            <a:r>
              <a:rPr lang="ru-RU" sz="2800" dirty="0" smtClean="0">
                <a:solidFill>
                  <a:schemeClr val="tx1">
                    <a:lumMod val="95000"/>
                    <a:lumOff val="5000"/>
                  </a:schemeClr>
                </a:solidFill>
                <a:latin typeface="Times New Roman" pitchFamily="18" charset="0"/>
                <a:cs typeface="Times New Roman" pitchFamily="18" charset="0"/>
              </a:rPr>
              <a:t>- </a:t>
            </a:r>
            <a:r>
              <a:rPr lang="ru-RU" sz="2800" dirty="0" err="1" smtClean="0">
                <a:solidFill>
                  <a:schemeClr val="tx1">
                    <a:lumMod val="95000"/>
                    <a:lumOff val="5000"/>
                  </a:schemeClr>
                </a:solidFill>
                <a:latin typeface="Times New Roman" pitchFamily="18" charset="0"/>
                <a:cs typeface="Times New Roman" pitchFamily="18" charset="0"/>
              </a:rPr>
              <a:t>субъектте</a:t>
            </a:r>
            <a:r>
              <a:rPr lang="ru-RU" sz="2800" dirty="0" smtClean="0">
                <a:solidFill>
                  <a:schemeClr val="tx1">
                    <a:lumMod val="95000"/>
                    <a:lumOff val="5000"/>
                  </a:schemeClr>
                </a:solidFill>
                <a:latin typeface="Times New Roman" pitchFamily="18" charset="0"/>
                <a:cs typeface="Times New Roman" pitchFamily="18" charset="0"/>
              </a:rPr>
              <a:t> </a:t>
            </a:r>
            <a:r>
              <a:rPr lang="ru-RU" sz="2800" dirty="0" err="1" smtClean="0">
                <a:solidFill>
                  <a:schemeClr val="tx1">
                    <a:lumMod val="95000"/>
                    <a:lumOff val="5000"/>
                  </a:schemeClr>
                </a:solidFill>
                <a:latin typeface="Times New Roman" pitchFamily="18" charset="0"/>
                <a:cs typeface="Times New Roman" pitchFamily="18" charset="0"/>
              </a:rPr>
              <a:t>өте</a:t>
            </a:r>
            <a:r>
              <a:rPr lang="ru-RU" sz="2800" dirty="0" smtClean="0">
                <a:solidFill>
                  <a:schemeClr val="tx1">
                    <a:lumMod val="95000"/>
                    <a:lumOff val="5000"/>
                  </a:schemeClr>
                </a:solidFill>
                <a:latin typeface="Times New Roman" pitchFamily="18" charset="0"/>
                <a:cs typeface="Times New Roman" pitchFamily="18" charset="0"/>
              </a:rPr>
              <a:t> </a:t>
            </a:r>
            <a:r>
              <a:rPr lang="ru-RU" sz="2800" dirty="0" err="1" smtClean="0">
                <a:solidFill>
                  <a:schemeClr val="tx1">
                    <a:lumMod val="95000"/>
                    <a:lumOff val="5000"/>
                  </a:schemeClr>
                </a:solidFill>
                <a:latin typeface="Times New Roman" pitchFamily="18" charset="0"/>
                <a:cs typeface="Times New Roman" pitchFamily="18" charset="0"/>
              </a:rPr>
              <a:t>маңызды</a:t>
            </a:r>
            <a:r>
              <a:rPr lang="ru-RU" sz="2800" dirty="0" smtClean="0">
                <a:solidFill>
                  <a:schemeClr val="tx1">
                    <a:lumMod val="95000"/>
                    <a:lumOff val="5000"/>
                  </a:schemeClr>
                </a:solidFill>
                <a:latin typeface="Times New Roman" pitchFamily="18" charset="0"/>
                <a:cs typeface="Times New Roman" pitchFamily="18" charset="0"/>
              </a:rPr>
              <a:t> </a:t>
            </a:r>
            <a:r>
              <a:rPr lang="ru-RU" sz="2800" dirty="0" err="1" smtClean="0">
                <a:solidFill>
                  <a:schemeClr val="tx1">
                    <a:lumMod val="95000"/>
                    <a:lumOff val="5000"/>
                  </a:schemeClr>
                </a:solidFill>
                <a:latin typeface="Times New Roman" pitchFamily="18" charset="0"/>
                <a:cs typeface="Times New Roman" pitchFamily="18" charset="0"/>
              </a:rPr>
              <a:t>қажетт</a:t>
            </a:r>
            <a:r>
              <a:rPr lang="en-US" sz="2800" dirty="0" err="1" smtClean="0">
                <a:solidFill>
                  <a:schemeClr val="tx1">
                    <a:lumMod val="95000"/>
                    <a:lumOff val="5000"/>
                  </a:schemeClr>
                </a:solidFill>
                <a:latin typeface="Times New Roman" pitchFamily="18" charset="0"/>
                <a:cs typeface="Times New Roman" pitchFamily="18" charset="0"/>
              </a:rPr>
              <a:t>i</a:t>
            </a:r>
            <a:r>
              <a:rPr lang="ru-RU" sz="2800" dirty="0" smtClean="0">
                <a:solidFill>
                  <a:schemeClr val="tx1">
                    <a:lumMod val="95000"/>
                    <a:lumOff val="5000"/>
                  </a:schemeClr>
                </a:solidFill>
                <a:latin typeface="Times New Roman" pitchFamily="18" charset="0"/>
                <a:cs typeface="Times New Roman" pitchFamily="18" charset="0"/>
              </a:rPr>
              <a:t>л</a:t>
            </a:r>
            <a:r>
              <a:rPr lang="en-US" sz="2800" dirty="0" err="1" smtClean="0">
                <a:solidFill>
                  <a:schemeClr val="tx1">
                    <a:lumMod val="95000"/>
                    <a:lumOff val="5000"/>
                  </a:schemeClr>
                </a:solidFill>
                <a:latin typeface="Times New Roman" pitchFamily="18" charset="0"/>
                <a:cs typeface="Times New Roman" pitchFamily="18" charset="0"/>
              </a:rPr>
              <a:t>i</a:t>
            </a:r>
            <a:r>
              <a:rPr lang="ru-RU" sz="2800" dirty="0" err="1" smtClean="0">
                <a:solidFill>
                  <a:schemeClr val="tx1">
                    <a:lumMod val="95000"/>
                    <a:lumOff val="5000"/>
                  </a:schemeClr>
                </a:solidFill>
                <a:latin typeface="Times New Roman" pitchFamily="18" charset="0"/>
                <a:cs typeface="Times New Roman" pitchFamily="18" charset="0"/>
              </a:rPr>
              <a:t>кт</a:t>
            </a:r>
            <a:r>
              <a:rPr lang="en-US" sz="2800" dirty="0" err="1" smtClean="0">
                <a:solidFill>
                  <a:schemeClr val="tx1">
                    <a:lumMod val="95000"/>
                    <a:lumOff val="5000"/>
                  </a:schemeClr>
                </a:solidFill>
                <a:latin typeface="Times New Roman" pitchFamily="18" charset="0"/>
                <a:cs typeface="Times New Roman" pitchFamily="18" charset="0"/>
              </a:rPr>
              <a:t>i</a:t>
            </a:r>
            <a:r>
              <a:rPr lang="ru-RU" sz="2800" dirty="0" smtClean="0">
                <a:solidFill>
                  <a:schemeClr val="tx1">
                    <a:lumMod val="95000"/>
                    <a:lumOff val="5000"/>
                  </a:schemeClr>
                </a:solidFill>
                <a:latin typeface="Times New Roman" pitchFamily="18" charset="0"/>
                <a:cs typeface="Times New Roman" pitchFamily="18" charset="0"/>
              </a:rPr>
              <a:t>ң </a:t>
            </a:r>
            <a:r>
              <a:rPr lang="ru-RU" sz="2800" dirty="0" err="1" smtClean="0">
                <a:solidFill>
                  <a:schemeClr val="tx1">
                    <a:lumMod val="95000"/>
                    <a:lumOff val="5000"/>
                  </a:schemeClr>
                </a:solidFill>
                <a:latin typeface="Times New Roman" pitchFamily="18" charset="0"/>
                <a:cs typeface="Times New Roman" pitchFamily="18" charset="0"/>
              </a:rPr>
              <a:t>күшт</a:t>
            </a:r>
            <a:r>
              <a:rPr lang="en-US" sz="2800" dirty="0" err="1" smtClean="0">
                <a:solidFill>
                  <a:schemeClr val="tx1">
                    <a:lumMod val="95000"/>
                    <a:lumOff val="5000"/>
                  </a:schemeClr>
                </a:solidFill>
                <a:latin typeface="Times New Roman" pitchFamily="18" charset="0"/>
                <a:cs typeface="Times New Roman" pitchFamily="18" charset="0"/>
              </a:rPr>
              <a:t>i</a:t>
            </a:r>
            <a:r>
              <a:rPr lang="en-US" sz="2800" dirty="0" smtClean="0">
                <a:solidFill>
                  <a:schemeClr val="tx1">
                    <a:lumMod val="95000"/>
                    <a:lumOff val="5000"/>
                  </a:schemeClr>
                </a:solidFill>
                <a:latin typeface="Times New Roman" pitchFamily="18" charset="0"/>
                <a:cs typeface="Times New Roman" pitchFamily="18" charset="0"/>
              </a:rPr>
              <a:t> </a:t>
            </a:r>
            <a:r>
              <a:rPr lang="ru-RU" sz="2800" dirty="0" err="1" smtClean="0">
                <a:solidFill>
                  <a:schemeClr val="tx1">
                    <a:lumMod val="95000"/>
                    <a:lumOff val="5000"/>
                  </a:schemeClr>
                </a:solidFill>
                <a:latin typeface="Times New Roman" pitchFamily="18" charset="0"/>
                <a:cs typeface="Times New Roman" pitchFamily="18" charset="0"/>
              </a:rPr>
              <a:t>кедерг</a:t>
            </a:r>
            <a:r>
              <a:rPr lang="en-US" sz="2800" dirty="0" err="1" smtClean="0">
                <a:solidFill>
                  <a:schemeClr val="tx1">
                    <a:lumMod val="95000"/>
                    <a:lumOff val="5000"/>
                  </a:schemeClr>
                </a:solidFill>
                <a:latin typeface="Times New Roman" pitchFamily="18" charset="0"/>
                <a:cs typeface="Times New Roman" pitchFamily="18" charset="0"/>
              </a:rPr>
              <a:t>i</a:t>
            </a:r>
            <a:r>
              <a:rPr lang="ru-RU" sz="2800" dirty="0" err="1" smtClean="0">
                <a:solidFill>
                  <a:schemeClr val="tx1">
                    <a:lumMod val="95000"/>
                    <a:lumOff val="5000"/>
                  </a:schemeClr>
                </a:solidFill>
                <a:latin typeface="Times New Roman" pitchFamily="18" charset="0"/>
                <a:cs typeface="Times New Roman" pitchFamily="18" charset="0"/>
              </a:rPr>
              <a:t>ге</a:t>
            </a:r>
            <a:r>
              <a:rPr lang="ru-RU" sz="2800" dirty="0" smtClean="0">
                <a:solidFill>
                  <a:schemeClr val="tx1">
                    <a:lumMod val="95000"/>
                    <a:lumOff val="5000"/>
                  </a:schemeClr>
                </a:solidFill>
                <a:latin typeface="Times New Roman" pitchFamily="18" charset="0"/>
                <a:cs typeface="Times New Roman" pitchFamily="18" charset="0"/>
              </a:rPr>
              <a:t> </a:t>
            </a:r>
            <a:r>
              <a:rPr lang="ru-RU" sz="2800" dirty="0" err="1" smtClean="0">
                <a:solidFill>
                  <a:schemeClr val="tx1">
                    <a:lumMod val="95000"/>
                    <a:lumOff val="5000"/>
                  </a:schemeClr>
                </a:solidFill>
                <a:latin typeface="Times New Roman" pitchFamily="18" charset="0"/>
                <a:cs typeface="Times New Roman" pitchFamily="18" charset="0"/>
              </a:rPr>
              <a:t>ұшырап</a:t>
            </a:r>
            <a:r>
              <a:rPr lang="ru-RU" sz="2800" dirty="0" smtClean="0">
                <a:solidFill>
                  <a:schemeClr val="tx1">
                    <a:lumMod val="95000"/>
                    <a:lumOff val="5000"/>
                  </a:schemeClr>
                </a:solidFill>
                <a:latin typeface="Times New Roman" pitchFamily="18" charset="0"/>
                <a:cs typeface="Times New Roman" pitchFamily="18" charset="0"/>
              </a:rPr>
              <a:t>,</a:t>
            </a:r>
            <a:r>
              <a:rPr lang="en-US" sz="2800" dirty="0" smtClean="0">
                <a:solidFill>
                  <a:schemeClr val="tx1">
                    <a:lumMod val="95000"/>
                    <a:lumOff val="5000"/>
                  </a:schemeClr>
                </a:solidFill>
                <a:latin typeface="Times New Roman" pitchFamily="18" charset="0"/>
                <a:cs typeface="Times New Roman" pitchFamily="18" charset="0"/>
              </a:rPr>
              <a:t> </a:t>
            </a:r>
            <a:r>
              <a:rPr lang="ru-RU" sz="2800" dirty="0" err="1" smtClean="0">
                <a:solidFill>
                  <a:schemeClr val="tx1">
                    <a:lumMod val="95000"/>
                    <a:lumOff val="5000"/>
                  </a:schemeClr>
                </a:solidFill>
                <a:latin typeface="Times New Roman" pitchFamily="18" charset="0"/>
                <a:cs typeface="Times New Roman" pitchFamily="18" charset="0"/>
              </a:rPr>
              <a:t>орындалу</a:t>
            </a:r>
            <a:r>
              <a:rPr lang="ru-RU" sz="2800" dirty="0" smtClean="0">
                <a:solidFill>
                  <a:schemeClr val="tx1">
                    <a:lumMod val="95000"/>
                    <a:lumOff val="5000"/>
                  </a:schemeClr>
                </a:solidFill>
                <a:latin typeface="Times New Roman" pitchFamily="18" charset="0"/>
                <a:cs typeface="Times New Roman" pitchFamily="18" charset="0"/>
              </a:rPr>
              <a:t> </a:t>
            </a:r>
            <a:r>
              <a:rPr lang="ru-RU" sz="2800" dirty="0" err="1" smtClean="0">
                <a:solidFill>
                  <a:schemeClr val="tx1">
                    <a:lumMod val="95000"/>
                    <a:lumOff val="5000"/>
                  </a:schemeClr>
                </a:solidFill>
                <a:latin typeface="Times New Roman" pitchFamily="18" charset="0"/>
                <a:cs typeface="Times New Roman" pitchFamily="18" charset="0"/>
              </a:rPr>
              <a:t>мүмк</a:t>
            </a:r>
            <a:r>
              <a:rPr lang="en-US" sz="2800" dirty="0" err="1" smtClean="0">
                <a:solidFill>
                  <a:schemeClr val="tx1">
                    <a:lumMod val="95000"/>
                    <a:lumOff val="5000"/>
                  </a:schemeClr>
                </a:solidFill>
                <a:latin typeface="Times New Roman" pitchFamily="18" charset="0"/>
                <a:cs typeface="Times New Roman" pitchFamily="18" charset="0"/>
              </a:rPr>
              <a:t>i</a:t>
            </a:r>
            <a:r>
              <a:rPr lang="ru-RU" sz="2800" dirty="0" err="1" smtClean="0">
                <a:solidFill>
                  <a:schemeClr val="tx1">
                    <a:lumMod val="95000"/>
                    <a:lumOff val="5000"/>
                  </a:schemeClr>
                </a:solidFill>
                <a:latin typeface="Times New Roman" pitchFamily="18" charset="0"/>
                <a:cs typeface="Times New Roman" pitchFamily="18" charset="0"/>
              </a:rPr>
              <a:t>нд</a:t>
            </a:r>
            <a:r>
              <a:rPr lang="en-US" sz="2800" dirty="0" err="1" smtClean="0">
                <a:solidFill>
                  <a:schemeClr val="tx1">
                    <a:lumMod val="95000"/>
                    <a:lumOff val="5000"/>
                  </a:schemeClr>
                </a:solidFill>
                <a:latin typeface="Times New Roman" pitchFamily="18" charset="0"/>
                <a:cs typeface="Times New Roman" pitchFamily="18" charset="0"/>
              </a:rPr>
              <a:t>i</a:t>
            </a:r>
            <a:r>
              <a:rPr lang="ru-RU" sz="2800" dirty="0" smtClean="0">
                <a:solidFill>
                  <a:schemeClr val="tx1">
                    <a:lumMod val="95000"/>
                    <a:lumOff val="5000"/>
                  </a:schemeClr>
                </a:solidFill>
                <a:latin typeface="Times New Roman" pitchFamily="18" charset="0"/>
                <a:cs typeface="Times New Roman" pitchFamily="18" charset="0"/>
              </a:rPr>
              <a:t>г</a:t>
            </a:r>
            <a:r>
              <a:rPr lang="en-US" sz="2800" dirty="0" err="1" smtClean="0">
                <a:solidFill>
                  <a:schemeClr val="tx1">
                    <a:lumMod val="95000"/>
                    <a:lumOff val="5000"/>
                  </a:schemeClr>
                </a:solidFill>
                <a:latin typeface="Times New Roman" pitchFamily="18" charset="0"/>
                <a:cs typeface="Times New Roman" pitchFamily="18" charset="0"/>
              </a:rPr>
              <a:t>i</a:t>
            </a:r>
            <a:r>
              <a:rPr lang="ru-RU" sz="2800" dirty="0" smtClean="0">
                <a:solidFill>
                  <a:schemeClr val="tx1">
                    <a:lumMod val="95000"/>
                    <a:lumOff val="5000"/>
                  </a:schemeClr>
                </a:solidFill>
                <a:latin typeface="Times New Roman" pitchFamily="18" charset="0"/>
                <a:cs typeface="Times New Roman" pitchFamily="18" charset="0"/>
              </a:rPr>
              <a:t>н</a:t>
            </a:r>
            <a:r>
              <a:rPr lang="en-US" sz="2800" dirty="0" err="1" smtClean="0">
                <a:solidFill>
                  <a:schemeClr val="tx1">
                    <a:lumMod val="95000"/>
                    <a:lumOff val="5000"/>
                  </a:schemeClr>
                </a:solidFill>
                <a:latin typeface="Times New Roman" pitchFamily="18" charset="0"/>
                <a:cs typeface="Times New Roman" pitchFamily="18" charset="0"/>
              </a:rPr>
              <a:t>i</a:t>
            </a:r>
            <a:r>
              <a:rPr lang="ru-RU" sz="2800" dirty="0" smtClean="0">
                <a:solidFill>
                  <a:schemeClr val="tx1">
                    <a:lumMod val="95000"/>
                    <a:lumOff val="5000"/>
                  </a:schemeClr>
                </a:solidFill>
                <a:latin typeface="Times New Roman" pitchFamily="18" charset="0"/>
                <a:cs typeface="Times New Roman" pitchFamily="18" charset="0"/>
              </a:rPr>
              <a:t>ң </a:t>
            </a:r>
            <a:r>
              <a:rPr lang="ru-RU" sz="2800" dirty="0" err="1" smtClean="0">
                <a:solidFill>
                  <a:schemeClr val="tx1">
                    <a:lumMod val="95000"/>
                    <a:lumOff val="5000"/>
                  </a:schemeClr>
                </a:solidFill>
                <a:latin typeface="Times New Roman" pitchFamily="18" charset="0"/>
                <a:cs typeface="Times New Roman" pitchFamily="18" charset="0"/>
              </a:rPr>
              <a:t>кенеттен</a:t>
            </a:r>
            <a:r>
              <a:rPr lang="ru-RU" sz="2800" dirty="0" smtClean="0">
                <a:solidFill>
                  <a:schemeClr val="tx1">
                    <a:lumMod val="95000"/>
                    <a:lumOff val="5000"/>
                  </a:schemeClr>
                </a:solidFill>
                <a:latin typeface="Times New Roman" pitchFamily="18" charset="0"/>
                <a:cs typeface="Times New Roman" pitchFamily="18" charset="0"/>
              </a:rPr>
              <a:t> </a:t>
            </a:r>
            <a:r>
              <a:rPr lang="ru-RU" sz="2800" dirty="0" err="1" smtClean="0">
                <a:solidFill>
                  <a:schemeClr val="tx1">
                    <a:lumMod val="95000"/>
                    <a:lumOff val="5000"/>
                  </a:schemeClr>
                </a:solidFill>
                <a:latin typeface="Times New Roman" pitchFamily="18" charset="0"/>
                <a:cs typeface="Times New Roman" pitchFamily="18" charset="0"/>
              </a:rPr>
              <a:t>жойы-луына</a:t>
            </a:r>
            <a:r>
              <a:rPr lang="ru-RU" sz="2800" dirty="0" smtClean="0">
                <a:solidFill>
                  <a:schemeClr val="tx1">
                    <a:lumMod val="95000"/>
                    <a:lumOff val="5000"/>
                  </a:schemeClr>
                </a:solidFill>
                <a:latin typeface="Times New Roman" pitchFamily="18" charset="0"/>
                <a:cs typeface="Times New Roman" pitchFamily="18" charset="0"/>
              </a:rPr>
              <a:t> </a:t>
            </a:r>
            <a:r>
              <a:rPr lang="ru-RU" sz="2800" dirty="0" err="1" smtClean="0">
                <a:solidFill>
                  <a:schemeClr val="tx1">
                    <a:lumMod val="95000"/>
                    <a:lumOff val="5000"/>
                  </a:schemeClr>
                </a:solidFill>
                <a:latin typeface="Times New Roman" pitchFamily="18" charset="0"/>
                <a:cs typeface="Times New Roman" pitchFamily="18" charset="0"/>
              </a:rPr>
              <a:t>байланысты</a:t>
            </a:r>
            <a:r>
              <a:rPr lang="ru-RU" sz="2800" dirty="0" smtClean="0">
                <a:solidFill>
                  <a:schemeClr val="tx1">
                    <a:lumMod val="95000"/>
                    <a:lumOff val="5000"/>
                  </a:schemeClr>
                </a:solidFill>
                <a:latin typeface="Times New Roman" pitchFamily="18" charset="0"/>
                <a:cs typeface="Times New Roman" pitchFamily="18" charset="0"/>
              </a:rPr>
              <a:t> </a:t>
            </a:r>
            <a:r>
              <a:rPr lang="ru-RU" sz="2800" dirty="0" err="1" smtClean="0">
                <a:solidFill>
                  <a:schemeClr val="tx1">
                    <a:lumMod val="95000"/>
                    <a:lumOff val="5000"/>
                  </a:schemeClr>
                </a:solidFill>
                <a:latin typeface="Times New Roman" pitchFamily="18" charset="0"/>
                <a:cs typeface="Times New Roman" pitchFamily="18" charset="0"/>
              </a:rPr>
              <a:t>пайда</a:t>
            </a:r>
            <a:r>
              <a:rPr lang="ru-RU" sz="2800" dirty="0" smtClean="0">
                <a:solidFill>
                  <a:schemeClr val="tx1">
                    <a:lumMod val="95000"/>
                    <a:lumOff val="5000"/>
                  </a:schemeClr>
                </a:solidFill>
                <a:latin typeface="Times New Roman" pitchFamily="18" charset="0"/>
                <a:cs typeface="Times New Roman" pitchFamily="18" charset="0"/>
              </a:rPr>
              <a:t> </a:t>
            </a:r>
            <a:r>
              <a:rPr lang="ru-RU" sz="2800" dirty="0" err="1" smtClean="0">
                <a:solidFill>
                  <a:schemeClr val="tx1">
                    <a:lumMod val="95000"/>
                    <a:lumOff val="5000"/>
                  </a:schemeClr>
                </a:solidFill>
                <a:latin typeface="Times New Roman" pitchFamily="18" charset="0"/>
                <a:cs typeface="Times New Roman" pitchFamily="18" charset="0"/>
              </a:rPr>
              <a:t>болып</a:t>
            </a:r>
            <a:r>
              <a:rPr lang="ru-RU" sz="2800" dirty="0" smtClean="0">
                <a:solidFill>
                  <a:schemeClr val="tx1">
                    <a:lumMod val="95000"/>
                    <a:lumOff val="5000"/>
                  </a:schemeClr>
                </a:solidFill>
                <a:latin typeface="Times New Roman" pitchFamily="18" charset="0"/>
                <a:cs typeface="Times New Roman" pitchFamily="18" charset="0"/>
              </a:rPr>
              <a:t>, </a:t>
            </a:r>
            <a:r>
              <a:rPr lang="ru-RU" sz="2800" dirty="0" err="1" smtClean="0">
                <a:solidFill>
                  <a:schemeClr val="tx1">
                    <a:lumMod val="95000"/>
                    <a:lumOff val="5000"/>
                  </a:schemeClr>
                </a:solidFill>
                <a:latin typeface="Times New Roman" pitchFamily="18" charset="0"/>
                <a:cs typeface="Times New Roman" pitchFamily="18" charset="0"/>
              </a:rPr>
              <a:t>дүлей</a:t>
            </a:r>
            <a:r>
              <a:rPr lang="ru-RU" sz="2800" dirty="0" smtClean="0">
                <a:solidFill>
                  <a:schemeClr val="tx1">
                    <a:lumMod val="95000"/>
                    <a:lumOff val="5000"/>
                  </a:schemeClr>
                </a:solidFill>
                <a:latin typeface="Times New Roman" pitchFamily="18" charset="0"/>
                <a:cs typeface="Times New Roman" pitchFamily="18" charset="0"/>
              </a:rPr>
              <a:t> </a:t>
            </a:r>
            <a:r>
              <a:rPr lang="ru-RU" sz="2800" dirty="0" err="1" smtClean="0">
                <a:solidFill>
                  <a:schemeClr val="tx1">
                    <a:lumMod val="95000"/>
                    <a:lumOff val="5000"/>
                  </a:schemeClr>
                </a:solidFill>
                <a:latin typeface="Times New Roman" pitchFamily="18" charset="0"/>
                <a:cs typeface="Times New Roman" pitchFamily="18" charset="0"/>
              </a:rPr>
              <a:t>көр</a:t>
            </a:r>
            <a:r>
              <a:rPr lang="en-US" sz="2800" dirty="0" err="1" smtClean="0">
                <a:solidFill>
                  <a:schemeClr val="tx1">
                    <a:lumMod val="95000"/>
                    <a:lumOff val="5000"/>
                  </a:schemeClr>
                </a:solidFill>
                <a:latin typeface="Times New Roman" pitchFamily="18" charset="0"/>
                <a:cs typeface="Times New Roman" pitchFamily="18" charset="0"/>
              </a:rPr>
              <a:t>i</a:t>
            </a:r>
            <a:r>
              <a:rPr lang="ru-RU" sz="2800" dirty="0" smtClean="0">
                <a:solidFill>
                  <a:schemeClr val="tx1">
                    <a:lumMod val="95000"/>
                    <a:lumOff val="5000"/>
                  </a:schemeClr>
                </a:solidFill>
                <a:latin typeface="Times New Roman" pitchFamily="18" charset="0"/>
                <a:cs typeface="Times New Roman" pitchFamily="18" charset="0"/>
              </a:rPr>
              <a:t>н</a:t>
            </a:r>
            <a:r>
              <a:rPr lang="en-US" sz="2800" dirty="0" err="1" smtClean="0">
                <a:solidFill>
                  <a:schemeClr val="tx1">
                    <a:lumMod val="95000"/>
                    <a:lumOff val="5000"/>
                  </a:schemeClr>
                </a:solidFill>
                <a:latin typeface="Times New Roman" pitchFamily="18" charset="0"/>
                <a:cs typeface="Times New Roman" pitchFamily="18" charset="0"/>
              </a:rPr>
              <a:t>i</a:t>
            </a:r>
            <a:r>
              <a:rPr lang="ru-RU" sz="2800" dirty="0" smtClean="0">
                <a:solidFill>
                  <a:schemeClr val="tx1">
                    <a:lumMod val="95000"/>
                    <a:lumOff val="5000"/>
                  </a:schemeClr>
                </a:solidFill>
                <a:latin typeface="Times New Roman" pitchFamily="18" charset="0"/>
                <a:cs typeface="Times New Roman" pitchFamily="18" charset="0"/>
              </a:rPr>
              <a:t>с берет</a:t>
            </a:r>
            <a:r>
              <a:rPr lang="en-US" sz="2800" dirty="0" err="1" smtClean="0">
                <a:solidFill>
                  <a:schemeClr val="tx1">
                    <a:lumMod val="95000"/>
                    <a:lumOff val="5000"/>
                  </a:schemeClr>
                </a:solidFill>
                <a:latin typeface="Times New Roman" pitchFamily="18" charset="0"/>
                <a:cs typeface="Times New Roman" pitchFamily="18" charset="0"/>
              </a:rPr>
              <a:t>i</a:t>
            </a:r>
            <a:r>
              <a:rPr lang="ru-RU" sz="2800" dirty="0" smtClean="0">
                <a:solidFill>
                  <a:schemeClr val="tx1">
                    <a:lumMod val="95000"/>
                    <a:lumOff val="5000"/>
                  </a:schemeClr>
                </a:solidFill>
                <a:latin typeface="Times New Roman" pitchFamily="18" charset="0"/>
                <a:cs typeface="Times New Roman" pitchFamily="18" charset="0"/>
              </a:rPr>
              <a:t>н </a:t>
            </a:r>
            <a:r>
              <a:rPr lang="ru-RU" sz="2800" dirty="0" err="1" smtClean="0">
                <a:solidFill>
                  <a:schemeClr val="tx1">
                    <a:lumMod val="95000"/>
                    <a:lumOff val="5000"/>
                  </a:schemeClr>
                </a:solidFill>
                <a:latin typeface="Times New Roman" pitchFamily="18" charset="0"/>
                <a:cs typeface="Times New Roman" pitchFamily="18" charset="0"/>
              </a:rPr>
              <a:t>ұнамсыз</a:t>
            </a:r>
            <a:r>
              <a:rPr lang="ru-RU" sz="2800" dirty="0" smtClean="0">
                <a:solidFill>
                  <a:schemeClr val="tx1">
                    <a:lumMod val="95000"/>
                    <a:lumOff val="5000"/>
                  </a:schemeClr>
                </a:solidFill>
                <a:latin typeface="Times New Roman" pitchFamily="18" charset="0"/>
                <a:cs typeface="Times New Roman" pitchFamily="18" charset="0"/>
              </a:rPr>
              <a:t> </a:t>
            </a:r>
            <a:r>
              <a:rPr lang="ru-RU" sz="2800" dirty="0" err="1" smtClean="0">
                <a:solidFill>
                  <a:schemeClr val="tx1">
                    <a:lumMod val="95000"/>
                    <a:lumOff val="5000"/>
                  </a:schemeClr>
                </a:solidFill>
                <a:latin typeface="Times New Roman" pitchFamily="18" charset="0"/>
                <a:cs typeface="Times New Roman" pitchFamily="18" charset="0"/>
              </a:rPr>
              <a:t>эмоциялық</a:t>
            </a:r>
            <a:r>
              <a:rPr lang="ru-RU" sz="2800" dirty="0" smtClean="0">
                <a:solidFill>
                  <a:schemeClr val="tx1">
                    <a:lumMod val="95000"/>
                    <a:lumOff val="5000"/>
                  </a:schemeClr>
                </a:solidFill>
                <a:latin typeface="Times New Roman" pitchFamily="18" charset="0"/>
                <a:cs typeface="Times New Roman" pitchFamily="18" charset="0"/>
              </a:rPr>
              <a:t> </a:t>
            </a:r>
            <a:r>
              <a:rPr lang="ru-RU" sz="2800" dirty="0" err="1" smtClean="0">
                <a:solidFill>
                  <a:schemeClr val="tx1">
                    <a:lumMod val="95000"/>
                    <a:lumOff val="5000"/>
                  </a:schemeClr>
                </a:solidFill>
                <a:latin typeface="Times New Roman" pitchFamily="18" charset="0"/>
                <a:cs typeface="Times New Roman" pitchFamily="18" charset="0"/>
              </a:rPr>
              <a:t>қалып</a:t>
            </a:r>
            <a:r>
              <a:rPr lang="ru-RU" sz="2800" dirty="0" smtClean="0">
                <a:solidFill>
                  <a:schemeClr val="tx1">
                    <a:lumMod val="95000"/>
                    <a:lumOff val="5000"/>
                  </a:schemeClr>
                </a:solidFill>
                <a:latin typeface="Times New Roman" pitchFamily="18" charset="0"/>
                <a:cs typeface="Times New Roman" pitchFamily="18" charset="0"/>
              </a:rPr>
              <a:t>.</a:t>
            </a:r>
          </a:p>
          <a:p>
            <a:pPr marL="45720" indent="0" algn="just">
              <a:buNone/>
            </a:pPr>
            <a:r>
              <a:rPr lang="ru-RU" sz="2800" b="1" dirty="0" smtClean="0">
                <a:solidFill>
                  <a:schemeClr val="tx1">
                    <a:lumMod val="95000"/>
                    <a:lumOff val="5000"/>
                  </a:schemeClr>
                </a:solidFill>
                <a:latin typeface="Times New Roman" pitchFamily="18" charset="0"/>
                <a:cs typeface="Times New Roman" pitchFamily="18" charset="0"/>
              </a:rPr>
              <a:t>      </a:t>
            </a:r>
            <a:r>
              <a:rPr lang="ru-RU" sz="2800" b="1" dirty="0" err="1" smtClean="0">
                <a:solidFill>
                  <a:schemeClr val="tx1">
                    <a:lumMod val="95000"/>
                    <a:lumOff val="5000"/>
                  </a:schemeClr>
                </a:solidFill>
                <a:latin typeface="Times New Roman" pitchFamily="18" charset="0"/>
                <a:cs typeface="Times New Roman" pitchFamily="18" charset="0"/>
              </a:rPr>
              <a:t>Ұялу</a:t>
            </a:r>
            <a:r>
              <a:rPr lang="ru-RU" sz="2800" b="1" dirty="0" smtClean="0">
                <a:solidFill>
                  <a:schemeClr val="tx1">
                    <a:lumMod val="95000"/>
                    <a:lumOff val="5000"/>
                  </a:schemeClr>
                </a:solidFill>
                <a:latin typeface="Times New Roman" pitchFamily="18" charset="0"/>
                <a:cs typeface="Times New Roman" pitchFamily="18" charset="0"/>
              </a:rPr>
              <a:t> </a:t>
            </a:r>
            <a:r>
              <a:rPr lang="ru-RU" sz="2800" b="1" dirty="0" err="1">
                <a:solidFill>
                  <a:schemeClr val="tx1">
                    <a:lumMod val="95000"/>
                    <a:lumOff val="5000"/>
                  </a:schemeClr>
                </a:solidFill>
                <a:latin typeface="Times New Roman" pitchFamily="18" charset="0"/>
                <a:cs typeface="Times New Roman" pitchFamily="18" charset="0"/>
              </a:rPr>
              <a:t>эмоциясы</a:t>
            </a:r>
            <a:r>
              <a:rPr lang="ru-RU" sz="2800" b="1" dirty="0">
                <a:solidFill>
                  <a:schemeClr val="tx1">
                    <a:lumMod val="95000"/>
                    <a:lumOff val="5000"/>
                  </a:schemeClr>
                </a:solidFill>
                <a:latin typeface="Times New Roman" pitchFamily="18" charset="0"/>
                <a:cs typeface="Times New Roman" pitchFamily="18" charset="0"/>
              </a:rPr>
              <a:t> </a:t>
            </a:r>
            <a:r>
              <a:rPr lang="ru-RU" sz="2800" dirty="0">
                <a:solidFill>
                  <a:schemeClr val="tx1">
                    <a:lumMod val="95000"/>
                    <a:lumOff val="5000"/>
                  </a:schemeClr>
                </a:solidFill>
                <a:latin typeface="Times New Roman" pitchFamily="18" charset="0"/>
                <a:cs typeface="Times New Roman" pitchFamily="18" charset="0"/>
              </a:rPr>
              <a:t>- </a:t>
            </a:r>
            <a:r>
              <a:rPr lang="ru-RU" sz="2800" dirty="0" smtClean="0">
                <a:solidFill>
                  <a:schemeClr val="tx1">
                    <a:lumMod val="95000"/>
                    <a:lumOff val="5000"/>
                  </a:schemeClr>
                </a:solidFill>
                <a:latin typeface="Times New Roman" pitchFamily="18" charset="0"/>
                <a:cs typeface="Times New Roman" pitchFamily="18" charset="0"/>
              </a:rPr>
              <a:t> субъект </a:t>
            </a:r>
            <a:r>
              <a:rPr lang="ru-RU" sz="2800" dirty="0" err="1">
                <a:solidFill>
                  <a:schemeClr val="tx1">
                    <a:lumMod val="95000"/>
                    <a:lumOff val="5000"/>
                  </a:schemeClr>
                </a:solidFill>
                <a:latin typeface="Times New Roman" pitchFamily="18" charset="0"/>
                <a:cs typeface="Times New Roman" pitchFamily="18" charset="0"/>
              </a:rPr>
              <a:t>өзiне</a:t>
            </a:r>
            <a:r>
              <a:rPr lang="ru-RU" sz="2800" dirty="0">
                <a:solidFill>
                  <a:schemeClr val="tx1">
                    <a:lumMod val="95000"/>
                    <a:lumOff val="5000"/>
                  </a:schemeClr>
                </a:solidFill>
                <a:latin typeface="Times New Roman" pitchFamily="18" charset="0"/>
                <a:cs typeface="Times New Roman" pitchFamily="18" charset="0"/>
              </a:rPr>
              <a:t>, </a:t>
            </a:r>
            <a:r>
              <a:rPr lang="ru-RU" sz="2800" dirty="0" err="1">
                <a:solidFill>
                  <a:schemeClr val="tx1">
                    <a:lumMod val="95000"/>
                    <a:lumOff val="5000"/>
                  </a:schemeClr>
                </a:solidFill>
                <a:latin typeface="Times New Roman" pitchFamily="18" charset="0"/>
                <a:cs typeface="Times New Roman" pitchFamily="18" charset="0"/>
              </a:rPr>
              <a:t>көзқарасына</a:t>
            </a:r>
            <a:r>
              <a:rPr lang="ru-RU" sz="2800" dirty="0">
                <a:solidFill>
                  <a:schemeClr val="tx1">
                    <a:lumMod val="95000"/>
                    <a:lumOff val="5000"/>
                  </a:schemeClr>
                </a:solidFill>
                <a:latin typeface="Times New Roman" pitchFamily="18" charset="0"/>
                <a:cs typeface="Times New Roman" pitchFamily="18" charset="0"/>
              </a:rPr>
              <a:t>, </a:t>
            </a:r>
            <a:r>
              <a:rPr lang="ru-RU" sz="2800" dirty="0" err="1">
                <a:solidFill>
                  <a:schemeClr val="tx1">
                    <a:lumMod val="95000"/>
                    <a:lumOff val="5000"/>
                  </a:schemeClr>
                </a:solidFill>
                <a:latin typeface="Times New Roman" pitchFamily="18" charset="0"/>
                <a:cs typeface="Times New Roman" pitchFamily="18" charset="0"/>
              </a:rPr>
              <a:t>ойына</a:t>
            </a:r>
            <a:r>
              <a:rPr lang="ru-RU" sz="2800" dirty="0">
                <a:solidFill>
                  <a:schemeClr val="tx1">
                    <a:lumMod val="95000"/>
                    <a:lumOff val="5000"/>
                  </a:schemeClr>
                </a:solidFill>
                <a:latin typeface="Times New Roman" pitchFamily="18" charset="0"/>
                <a:cs typeface="Times New Roman" pitchFamily="18" charset="0"/>
              </a:rPr>
              <a:t>, </a:t>
            </a:r>
            <a:r>
              <a:rPr lang="ru-RU" sz="2800" dirty="0" err="1">
                <a:solidFill>
                  <a:schemeClr val="tx1">
                    <a:lumMod val="95000"/>
                    <a:lumOff val="5000"/>
                  </a:schemeClr>
                </a:solidFill>
                <a:latin typeface="Times New Roman" pitchFamily="18" charset="0"/>
                <a:cs typeface="Times New Roman" pitchFamily="18" charset="0"/>
              </a:rPr>
              <a:t>тұлғалық</a:t>
            </a:r>
            <a:r>
              <a:rPr lang="ru-RU" sz="2800" dirty="0">
                <a:solidFill>
                  <a:schemeClr val="tx1">
                    <a:lumMod val="95000"/>
                    <a:lumOff val="5000"/>
                  </a:schemeClr>
                </a:solidFill>
                <a:latin typeface="Times New Roman" pitchFamily="18" charset="0"/>
                <a:cs typeface="Times New Roman" pitchFamily="18" charset="0"/>
              </a:rPr>
              <a:t> </a:t>
            </a:r>
            <a:r>
              <a:rPr lang="ru-RU" sz="2800" dirty="0" err="1">
                <a:solidFill>
                  <a:schemeClr val="tx1">
                    <a:lumMod val="95000"/>
                    <a:lumOff val="5000"/>
                  </a:schemeClr>
                </a:solidFill>
                <a:latin typeface="Times New Roman" pitchFamily="18" charset="0"/>
                <a:cs typeface="Times New Roman" pitchFamily="18" charset="0"/>
              </a:rPr>
              <a:t>қасиетерiне</a:t>
            </a:r>
            <a:r>
              <a:rPr lang="ru-RU" sz="2800" dirty="0">
                <a:solidFill>
                  <a:schemeClr val="tx1">
                    <a:lumMod val="95000"/>
                    <a:lumOff val="5000"/>
                  </a:schemeClr>
                </a:solidFill>
                <a:latin typeface="Times New Roman" pitchFamily="18" charset="0"/>
                <a:cs typeface="Times New Roman" pitchFamily="18" charset="0"/>
              </a:rPr>
              <a:t>, </a:t>
            </a:r>
            <a:r>
              <a:rPr lang="ru-RU" sz="2800" dirty="0" err="1">
                <a:solidFill>
                  <a:schemeClr val="tx1">
                    <a:lumMod val="95000"/>
                    <a:lumOff val="5000"/>
                  </a:schemeClr>
                </a:solidFill>
                <a:latin typeface="Times New Roman" pitchFamily="18" charset="0"/>
                <a:cs typeface="Times New Roman" pitchFamily="18" charset="0"/>
              </a:rPr>
              <a:t>қатынастарына</a:t>
            </a:r>
            <a:r>
              <a:rPr lang="ru-RU" sz="2800" dirty="0">
                <a:solidFill>
                  <a:schemeClr val="tx1">
                    <a:lumMod val="95000"/>
                    <a:lumOff val="5000"/>
                  </a:schemeClr>
                </a:solidFill>
                <a:latin typeface="Times New Roman" pitchFamily="18" charset="0"/>
                <a:cs typeface="Times New Roman" pitchFamily="18" charset="0"/>
              </a:rPr>
              <a:t>, </a:t>
            </a:r>
            <a:r>
              <a:rPr lang="ru-RU" sz="2800" dirty="0" err="1">
                <a:solidFill>
                  <a:schemeClr val="tx1">
                    <a:lumMod val="95000"/>
                    <a:lumOff val="5000"/>
                  </a:schemeClr>
                </a:solidFill>
                <a:latin typeface="Times New Roman" pitchFamily="18" charset="0"/>
                <a:cs typeface="Times New Roman" pitchFamily="18" charset="0"/>
              </a:rPr>
              <a:t>сыртқы</a:t>
            </a:r>
            <a:r>
              <a:rPr lang="ru-RU" sz="2800" dirty="0">
                <a:solidFill>
                  <a:schemeClr val="tx1">
                    <a:lumMod val="95000"/>
                    <a:lumOff val="5000"/>
                  </a:schemeClr>
                </a:solidFill>
                <a:latin typeface="Times New Roman" pitchFamily="18" charset="0"/>
                <a:cs typeface="Times New Roman" pitchFamily="18" charset="0"/>
              </a:rPr>
              <a:t> </a:t>
            </a:r>
            <a:r>
              <a:rPr lang="ru-RU" sz="2800" dirty="0" err="1">
                <a:solidFill>
                  <a:schemeClr val="tx1">
                    <a:lumMod val="95000"/>
                    <a:lumOff val="5000"/>
                  </a:schemeClr>
                </a:solidFill>
                <a:latin typeface="Times New Roman" pitchFamily="18" charset="0"/>
                <a:cs typeface="Times New Roman" pitchFamily="18" charset="0"/>
              </a:rPr>
              <a:t>ерекшелiгiне</a:t>
            </a:r>
            <a:r>
              <a:rPr lang="ru-RU" sz="2800" dirty="0">
                <a:solidFill>
                  <a:schemeClr val="tx1">
                    <a:lumMod val="95000"/>
                    <a:lumOff val="5000"/>
                  </a:schemeClr>
                </a:solidFill>
                <a:latin typeface="Times New Roman" pitchFamily="18" charset="0"/>
                <a:cs typeface="Times New Roman" pitchFamily="18" charset="0"/>
              </a:rPr>
              <a:t> </a:t>
            </a:r>
            <a:r>
              <a:rPr lang="ru-RU" sz="2800" dirty="0" err="1">
                <a:solidFill>
                  <a:schemeClr val="tx1">
                    <a:lumMod val="95000"/>
                    <a:lumOff val="5000"/>
                  </a:schemeClr>
                </a:solidFill>
                <a:latin typeface="Times New Roman" pitchFamily="18" charset="0"/>
                <a:cs typeface="Times New Roman" pitchFamily="18" charset="0"/>
              </a:rPr>
              <a:t>сәйкес</a:t>
            </a:r>
            <a:r>
              <a:rPr lang="ru-RU" sz="2800" dirty="0">
                <a:solidFill>
                  <a:schemeClr val="tx1">
                    <a:lumMod val="95000"/>
                    <a:lumOff val="5000"/>
                  </a:schemeClr>
                </a:solidFill>
                <a:latin typeface="Times New Roman" pitchFamily="18" charset="0"/>
                <a:cs typeface="Times New Roman" pitchFamily="18" charset="0"/>
              </a:rPr>
              <a:t> </a:t>
            </a:r>
            <a:r>
              <a:rPr lang="ru-RU" sz="2800" dirty="0" err="1">
                <a:solidFill>
                  <a:schemeClr val="tx1">
                    <a:lumMod val="95000"/>
                    <a:lumOff val="5000"/>
                  </a:schemeClr>
                </a:solidFill>
                <a:latin typeface="Times New Roman" pitchFamily="18" charset="0"/>
                <a:cs typeface="Times New Roman" pitchFamily="18" charset="0"/>
              </a:rPr>
              <a:t>емес</a:t>
            </a:r>
            <a:r>
              <a:rPr lang="ru-RU" sz="2800" dirty="0">
                <a:solidFill>
                  <a:schemeClr val="tx1">
                    <a:lumMod val="95000"/>
                    <a:lumOff val="5000"/>
                  </a:schemeClr>
                </a:solidFill>
                <a:latin typeface="Times New Roman" pitchFamily="18" charset="0"/>
                <a:cs typeface="Times New Roman" pitchFamily="18" charset="0"/>
              </a:rPr>
              <a:t> </a:t>
            </a:r>
            <a:r>
              <a:rPr lang="ru-RU" sz="2800" dirty="0" err="1">
                <a:solidFill>
                  <a:schemeClr val="tx1">
                    <a:lumMod val="95000"/>
                    <a:lumOff val="5000"/>
                  </a:schemeClr>
                </a:solidFill>
                <a:latin typeface="Times New Roman" pitchFamily="18" charset="0"/>
                <a:cs typeface="Times New Roman" pitchFamily="18" charset="0"/>
              </a:rPr>
              <a:t>әрекеттерiн</a:t>
            </a:r>
            <a:r>
              <a:rPr lang="ru-RU" sz="2800" dirty="0">
                <a:solidFill>
                  <a:schemeClr val="tx1">
                    <a:lumMod val="95000"/>
                    <a:lumOff val="5000"/>
                  </a:schemeClr>
                </a:solidFill>
                <a:latin typeface="Times New Roman" pitchFamily="18" charset="0"/>
                <a:cs typeface="Times New Roman" pitchFamily="18" charset="0"/>
              </a:rPr>
              <a:t> </a:t>
            </a:r>
            <a:r>
              <a:rPr lang="ru-RU" sz="2800" dirty="0" err="1">
                <a:solidFill>
                  <a:schemeClr val="tx1">
                    <a:lumMod val="95000"/>
                    <a:lumOff val="5000"/>
                  </a:schemeClr>
                </a:solidFill>
                <a:latin typeface="Times New Roman" pitchFamily="18" charset="0"/>
                <a:cs typeface="Times New Roman" pitchFamily="18" charset="0"/>
              </a:rPr>
              <a:t>жасаған</a:t>
            </a:r>
            <a:r>
              <a:rPr lang="ru-RU" sz="2800" dirty="0">
                <a:solidFill>
                  <a:schemeClr val="tx1">
                    <a:lumMod val="95000"/>
                    <a:lumOff val="5000"/>
                  </a:schemeClr>
                </a:solidFill>
                <a:latin typeface="Times New Roman" pitchFamily="18" charset="0"/>
                <a:cs typeface="Times New Roman" pitchFamily="18" charset="0"/>
              </a:rPr>
              <a:t> </a:t>
            </a:r>
            <a:r>
              <a:rPr lang="ru-RU" sz="2800" dirty="0" err="1">
                <a:solidFill>
                  <a:schemeClr val="tx1">
                    <a:lumMod val="95000"/>
                    <a:lumOff val="5000"/>
                  </a:schemeClr>
                </a:solidFill>
                <a:latin typeface="Times New Roman" pitchFamily="18" charset="0"/>
                <a:cs typeface="Times New Roman" pitchFamily="18" charset="0"/>
              </a:rPr>
              <a:t>кезде</a:t>
            </a:r>
            <a:r>
              <a:rPr lang="ru-RU" sz="2800" dirty="0">
                <a:solidFill>
                  <a:schemeClr val="tx1">
                    <a:lumMod val="95000"/>
                    <a:lumOff val="5000"/>
                  </a:schemeClr>
                </a:solidFill>
                <a:latin typeface="Times New Roman" pitchFamily="18" charset="0"/>
                <a:cs typeface="Times New Roman" pitchFamily="18" charset="0"/>
              </a:rPr>
              <a:t> </a:t>
            </a:r>
            <a:r>
              <a:rPr lang="ru-RU" sz="2800" dirty="0" err="1">
                <a:solidFill>
                  <a:schemeClr val="tx1">
                    <a:lumMod val="95000"/>
                    <a:lumOff val="5000"/>
                  </a:schemeClr>
                </a:solidFill>
                <a:latin typeface="Times New Roman" pitchFamily="18" charset="0"/>
                <a:cs typeface="Times New Roman" pitchFamily="18" charset="0"/>
              </a:rPr>
              <a:t>туады</a:t>
            </a:r>
            <a:r>
              <a:rPr lang="ru-RU" sz="2800" dirty="0">
                <a:solidFill>
                  <a:schemeClr val="tx1">
                    <a:lumMod val="95000"/>
                    <a:lumOff val="5000"/>
                  </a:schemeClr>
                </a:solidFill>
                <a:latin typeface="Times New Roman" pitchFamily="18" charset="0"/>
                <a:cs typeface="Times New Roman" pitchFamily="18" charset="0"/>
              </a:rPr>
              <a:t>.</a:t>
            </a:r>
          </a:p>
        </p:txBody>
      </p:sp>
    </p:spTree>
    <p:extLst>
      <p:ext uri="{BB962C8B-B14F-4D97-AF65-F5344CB8AC3E}">
        <p14:creationId xmlns:p14="http://schemas.microsoft.com/office/powerpoint/2010/main" val="2483344204"/>
      </p:ext>
    </p:extLst>
  </p:cSld>
  <p:clrMapOvr>
    <a:masterClrMapping/>
  </p:clrMapOvr>
  <p:timing>
    <p:tnLst>
      <p:par>
        <p:cTn id="1" dur="indefinite" restart="never" nodeType="tmRoot"/>
      </p:par>
    </p:tnLst>
  </p:timing>
</p:sld>
</file>

<file path=ppt/theme/theme1.xml><?xml version="1.0" encoding="utf-8"?>
<a:theme xmlns:a="http://schemas.openxmlformats.org/drawingml/2006/main" name="Грань">
  <a:themeElements>
    <a:clrScheme name="Грань">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Грань">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Грань">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215</TotalTime>
  <Words>1165</Words>
  <Application>Microsoft Office PowerPoint</Application>
  <PresentationFormat>Экран (4:3)</PresentationFormat>
  <Paragraphs>36</Paragraphs>
  <Slides>18</Slides>
  <Notes>0</Notes>
  <HiddenSlides>0</HiddenSlides>
  <MMClips>0</MMClips>
  <ScaleCrop>false</ScaleCrop>
  <HeadingPairs>
    <vt:vector size="6" baseType="variant">
      <vt:variant>
        <vt:lpstr>Использованные шрифты</vt:lpstr>
      </vt:variant>
      <vt:variant>
        <vt:i4>5</vt:i4>
      </vt:variant>
      <vt:variant>
        <vt:lpstr>Тема</vt:lpstr>
      </vt:variant>
      <vt:variant>
        <vt:i4>1</vt:i4>
      </vt:variant>
      <vt:variant>
        <vt:lpstr>Заголовки слайдов</vt:lpstr>
      </vt:variant>
      <vt:variant>
        <vt:i4>18</vt:i4>
      </vt:variant>
    </vt:vector>
  </HeadingPairs>
  <TitlesOfParts>
    <vt:vector size="24" baseType="lpstr">
      <vt:lpstr>Arial</vt:lpstr>
      <vt:lpstr>Cambria</vt:lpstr>
      <vt:lpstr>Times New Roman</vt:lpstr>
      <vt:lpstr>Trebuchet MS</vt:lpstr>
      <vt:lpstr>Wingdings 3</vt:lpstr>
      <vt:lpstr>Грань</vt:lpstr>
      <vt:lpstr>12 дәріс. Эмоция және сезім. Ерік</vt:lpstr>
      <vt:lpstr>Презентация PowerPoint</vt:lpstr>
      <vt:lpstr>Презентация PowerPoint</vt:lpstr>
      <vt:lpstr>Презентация PowerPoint</vt:lpstr>
      <vt:lpstr>Презентация PowerPoint</vt:lpstr>
      <vt:lpstr>Презентация PowerPoint</vt:lpstr>
      <vt:lpstr>2. Эмоцияның қызметтерi</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4. Сезiмдердiң психологиялық сипаттамасы</vt:lpstr>
      <vt:lpstr>5. Жоғары сезiмдер</vt:lpstr>
      <vt:lpstr>6. Ерiк</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Физика – техникалық факультеті  Психикалық процестер</dc:title>
  <dc:creator>Altynai</dc:creator>
  <cp:lastModifiedBy>User2</cp:lastModifiedBy>
  <cp:revision>24</cp:revision>
  <dcterms:created xsi:type="dcterms:W3CDTF">2014-02-19T15:04:32Z</dcterms:created>
  <dcterms:modified xsi:type="dcterms:W3CDTF">2015-04-07T22:46:02Z</dcterms:modified>
</cp:coreProperties>
</file>